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27" r:id="rId5"/>
    <p:sldMasterId id="2147483667" r:id="rId6"/>
    <p:sldMasterId id="2147483780" r:id="rId7"/>
    <p:sldMasterId id="2147483704" r:id="rId8"/>
    <p:sldMasterId id="2147483805" r:id="rId9"/>
    <p:sldMasterId id="2147483714" r:id="rId10"/>
    <p:sldMasterId id="2147484033" r:id="rId11"/>
  </p:sldMasterIdLst>
  <p:notesMasterIdLst>
    <p:notesMasterId r:id="rId19"/>
  </p:notesMasterIdLst>
  <p:sldIdLst>
    <p:sldId id="644" r:id="rId12"/>
    <p:sldId id="257" r:id="rId13"/>
    <p:sldId id="260" r:id="rId14"/>
    <p:sldId id="640" r:id="rId15"/>
    <p:sldId id="641" r:id="rId16"/>
    <p:sldId id="642" r:id="rId17"/>
    <p:sldId id="64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6B"/>
    <a:srgbClr val="13163F"/>
    <a:srgbClr val="1FFF9E"/>
    <a:srgbClr val="4A3F94"/>
    <a:srgbClr val="E95740"/>
    <a:srgbClr val="FF0024"/>
    <a:srgbClr val="1CFEFC"/>
    <a:srgbClr val="EE3F43"/>
    <a:srgbClr val="A68DB5"/>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0"/>
    <p:restoredTop sz="94678"/>
  </p:normalViewPr>
  <p:slideViewPr>
    <p:cSldViewPr snapToGrid="0">
      <p:cViewPr varScale="1">
        <p:scale>
          <a:sx n="98" d="100"/>
          <a:sy n="98" d="100"/>
        </p:scale>
        <p:origin x="224" y="9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Attack</a:t>
            </a:r>
            <a:r>
              <a:rPr lang="en-US" baseline="0"/>
              <a:t> Volume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Attacks</c:v>
                </c:pt>
              </c:strCache>
            </c:strRef>
          </c:tx>
          <c:spPr>
            <a:gradFill>
              <a:gsLst>
                <a:gs pos="0">
                  <a:srgbClr val="E95740"/>
                </a:gs>
                <a:gs pos="100000">
                  <a:srgbClr val="EE3F43"/>
                </a:gs>
              </a:gsLst>
              <a:lin ang="10800000" scaled="0"/>
            </a:gradFill>
            <a:ln w="9525" cap="flat" cmpd="sng">
              <a:solidFill>
                <a:srgbClr val="FF0024"/>
              </a:solidFill>
            </a:ln>
            <a:effectLst/>
          </c:spPr>
          <c:invertIfNegative val="0"/>
          <c:val>
            <c:numRef>
              <c:f>Sheet1!$B$2:$B$9</c:f>
              <c:numCache>
                <c:formatCode>General</c:formatCode>
                <c:ptCount val="8"/>
                <c:pt idx="0">
                  <c:v>20</c:v>
                </c:pt>
                <c:pt idx="1">
                  <c:v>70</c:v>
                </c:pt>
                <c:pt idx="2">
                  <c:v>30</c:v>
                </c:pt>
                <c:pt idx="3">
                  <c:v>50</c:v>
                </c:pt>
                <c:pt idx="4">
                  <c:v>20</c:v>
                </c:pt>
                <c:pt idx="5">
                  <c:v>30</c:v>
                </c:pt>
                <c:pt idx="6">
                  <c:v>20</c:v>
                </c:pt>
                <c:pt idx="7">
                  <c:v>60</c:v>
                </c:pt>
              </c:numCache>
            </c:numRef>
          </c:val>
          <c:extLst>
            <c:ext xmlns:c16="http://schemas.microsoft.com/office/drawing/2014/chart" uri="{C3380CC4-5D6E-409C-BE32-E72D297353CC}">
              <c16:uniqueId val="{00000000-39B5-444B-A6DD-D3F7428876BC}"/>
            </c:ext>
          </c:extLst>
        </c:ser>
        <c:dLbls>
          <c:showLegendKey val="0"/>
          <c:showVal val="0"/>
          <c:showCatName val="0"/>
          <c:showSerName val="0"/>
          <c:showPercent val="0"/>
          <c:showBubbleSize val="0"/>
        </c:dLbls>
        <c:gapWidth val="95"/>
        <c:overlap val="-27"/>
        <c:axId val="1753136720"/>
        <c:axId val="1753126928"/>
      </c:barChart>
      <c:catAx>
        <c:axId val="1753136720"/>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Medium" pitchFamily="2" charset="77"/>
                  <a:ea typeface="+mn-ea"/>
                  <a:cs typeface="+mn-cs"/>
                </a:defRPr>
              </a:pPr>
              <a:endParaRPr lang="en-US"/>
            </a:p>
          </c:txPr>
        </c:title>
        <c:majorTickMark val="none"/>
        <c:minorTickMark val="none"/>
        <c:tickLblPos val="nextTo"/>
        <c:spPr>
          <a:solidFill>
            <a:schemeClr val="bg1"/>
          </a:solidFill>
          <a:ln w="47625" cap="flat" cmpd="sng" algn="ctr">
            <a:solidFill>
              <a:srgbClr val="FF0024"/>
            </a:solidFill>
            <a:round/>
          </a:ln>
          <a:effectLst/>
        </c:spPr>
        <c:txPr>
          <a:bodyPr rot="0" spcFirstLastPara="1" vertOverflow="ellipsis" wrap="square" anchor="t" anchorCtr="1"/>
          <a:lstStyle/>
          <a:p>
            <a:pPr>
              <a:defRPr sz="1200" b="1" i="0" u="none" strike="noStrike" kern="1200" baseline="0">
                <a:solidFill>
                  <a:srgbClr val="E95740"/>
                </a:solidFill>
                <a:latin typeface="Montserrat" pitchFamily="2" charset="77"/>
                <a:ea typeface="+mn-ea"/>
                <a:cs typeface="+mn-cs"/>
              </a:defRPr>
            </a:pPr>
            <a:endParaRPr lang="en-US"/>
          </a:p>
        </c:txPr>
        <c:crossAx val="1753126928"/>
        <c:crosses val="autoZero"/>
        <c:auto val="1"/>
        <c:lblAlgn val="ctr"/>
        <c:lblOffset val="100"/>
        <c:noMultiLvlLbl val="0"/>
      </c:catAx>
      <c:valAx>
        <c:axId val="1753126928"/>
        <c:scaling>
          <c:orientation val="minMax"/>
        </c:scaling>
        <c:delete val="0"/>
        <c:axPos val="l"/>
        <c:majorGridlines>
          <c:spPr>
            <a:ln w="9525" cap="flat" cmpd="sng" algn="ctr">
              <a:solidFill>
                <a:srgbClr val="D6D7E1"/>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Medium" pitchFamily="2" charset="77"/>
                  <a:ea typeface="+mn-ea"/>
                  <a:cs typeface="+mn-cs"/>
                </a:defRPr>
              </a:pPr>
              <a:endParaRPr lang="en-US"/>
            </a:p>
          </c:txPr>
        </c:title>
        <c:numFmt formatCode="General" sourceLinked="1"/>
        <c:majorTickMark val="out"/>
        <c:minorTickMark val="none"/>
        <c:tickLblPos val="nextTo"/>
        <c:spPr>
          <a:noFill/>
          <a:ln w="47625">
            <a:solidFill>
              <a:srgbClr val="13163F"/>
            </a:solidFill>
            <a:prstDash val="solid"/>
            <a:round/>
            <a:headEnd type="none"/>
          </a:ln>
          <a:effectLst/>
        </c:spPr>
        <c:txPr>
          <a:bodyPr rot="-60000000" spcFirstLastPara="1" vertOverflow="ellipsis" vert="horz" wrap="square" anchor="ctr" anchorCtr="1"/>
          <a:lstStyle/>
          <a:p>
            <a:pPr>
              <a:defRPr sz="1200" b="1" i="0" u="none" strike="noStrike" kern="1200" baseline="0">
                <a:solidFill>
                  <a:srgbClr val="13163F"/>
                </a:solidFill>
                <a:latin typeface="Montserrat" pitchFamily="2" charset="77"/>
                <a:ea typeface="+mn-ea"/>
                <a:cs typeface="+mn-cs"/>
              </a:defRPr>
            </a:pPr>
            <a:endParaRPr lang="en-US"/>
          </a:p>
        </c:txPr>
        <c:crossAx val="1753136720"/>
        <c:crosses val="autoZero"/>
        <c:crossBetween val="between"/>
      </c:valAx>
      <c:spPr>
        <a:noFill/>
        <a:ln>
          <a:noFill/>
        </a:ln>
        <a:effectLst>
          <a:softEdge rad="0"/>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15029-7A86-476F-917A-0D0DEA6B5CBC}" type="datetimeFigureOut">
              <a:rPr lang="en-US" smtClean="0"/>
              <a:t>11/10/25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9CDFA-40B9-4C62-95E6-630612DAC80E}" type="slidenum">
              <a:rPr lang="en-US" smtClean="0"/>
              <a:t>‹#›</a:t>
            </a:fld>
            <a:endParaRPr lang="en-US"/>
          </a:p>
        </p:txBody>
      </p:sp>
    </p:spTree>
    <p:extLst>
      <p:ext uri="{BB962C8B-B14F-4D97-AF65-F5344CB8AC3E}">
        <p14:creationId xmlns:p14="http://schemas.microsoft.com/office/powerpoint/2010/main" val="146392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EA7D-33DB-2BB6-3AC1-36F21C288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5E63D-7A3D-BAD8-F13B-3D024BE79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46D17-6016-7BA6-060A-861D54F622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4076A-3938-8E0C-679F-BBDDFE1ADE6E}"/>
              </a:ext>
            </a:extLst>
          </p:cNvPr>
          <p:cNvSpPr>
            <a:spLocks noGrp="1"/>
          </p:cNvSpPr>
          <p:nvPr>
            <p:ph type="sldNum" sz="quarter" idx="5"/>
          </p:nvPr>
        </p:nvSpPr>
        <p:spPr/>
        <p:txBody>
          <a:bodyPr/>
          <a:lstStyle/>
          <a:p>
            <a:fld id="{2079CDFA-40B9-4C62-95E6-630612DAC80E}" type="slidenum">
              <a:rPr lang="en-US" smtClean="0"/>
              <a:t>4</a:t>
            </a:fld>
            <a:endParaRPr lang="en-US" dirty="0"/>
          </a:p>
        </p:txBody>
      </p:sp>
    </p:spTree>
    <p:extLst>
      <p:ext uri="{BB962C8B-B14F-4D97-AF65-F5344CB8AC3E}">
        <p14:creationId xmlns:p14="http://schemas.microsoft.com/office/powerpoint/2010/main" val="389995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00C6-FD35-51F0-7A68-E999C8133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5B8D4-5E8D-CF4A-7AC2-F297C8903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58182-8EB3-D261-5136-ADAB94FDBD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B50828-07D3-5DB3-C9E1-0A9A7F36E0C9}"/>
              </a:ext>
            </a:extLst>
          </p:cNvPr>
          <p:cNvSpPr>
            <a:spLocks noGrp="1"/>
          </p:cNvSpPr>
          <p:nvPr>
            <p:ph type="sldNum" sz="quarter" idx="5"/>
          </p:nvPr>
        </p:nvSpPr>
        <p:spPr/>
        <p:txBody>
          <a:bodyPr/>
          <a:lstStyle/>
          <a:p>
            <a:fld id="{2079CDFA-40B9-4C62-95E6-630612DAC80E}" type="slidenum">
              <a:rPr lang="en-US" smtClean="0"/>
              <a:t>5</a:t>
            </a:fld>
            <a:endParaRPr lang="en-US" dirty="0"/>
          </a:p>
        </p:txBody>
      </p:sp>
    </p:spTree>
    <p:extLst>
      <p:ext uri="{BB962C8B-B14F-4D97-AF65-F5344CB8AC3E}">
        <p14:creationId xmlns:p14="http://schemas.microsoft.com/office/powerpoint/2010/main" val="98479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51F9-E758-6845-68FA-CEF4C32B7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BED76-5109-B89D-1A7A-7978BA624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77979-6DA8-6607-FA27-A3E8935D8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1097E7-059E-EF6D-6E1E-E714C21BCADF}"/>
              </a:ext>
            </a:extLst>
          </p:cNvPr>
          <p:cNvSpPr>
            <a:spLocks noGrp="1"/>
          </p:cNvSpPr>
          <p:nvPr>
            <p:ph type="sldNum" sz="quarter" idx="5"/>
          </p:nvPr>
        </p:nvSpPr>
        <p:spPr/>
        <p:txBody>
          <a:bodyPr/>
          <a:lstStyle/>
          <a:p>
            <a:fld id="{2079CDFA-40B9-4C62-95E6-630612DAC80E}" type="slidenum">
              <a:rPr lang="en-US" smtClean="0"/>
              <a:t>6</a:t>
            </a:fld>
            <a:endParaRPr lang="en-US" dirty="0"/>
          </a:p>
        </p:txBody>
      </p:sp>
    </p:spTree>
    <p:extLst>
      <p:ext uri="{BB962C8B-B14F-4D97-AF65-F5344CB8AC3E}">
        <p14:creationId xmlns:p14="http://schemas.microsoft.com/office/powerpoint/2010/main" val="7881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5060E-5586-72B4-EC27-01E2EF18D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B129C-C59C-ED3D-E696-9C3ADA3F7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5B55B-BF8F-E934-0F9C-92A9614C2A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660A03-25B5-8C7C-9B27-8D55249FBC83}"/>
              </a:ext>
            </a:extLst>
          </p:cNvPr>
          <p:cNvSpPr>
            <a:spLocks noGrp="1"/>
          </p:cNvSpPr>
          <p:nvPr>
            <p:ph type="sldNum" sz="quarter" idx="5"/>
          </p:nvPr>
        </p:nvSpPr>
        <p:spPr/>
        <p:txBody>
          <a:bodyPr/>
          <a:lstStyle/>
          <a:p>
            <a:fld id="{2079CDFA-40B9-4C62-95E6-630612DAC80E}" type="slidenum">
              <a:rPr lang="en-US" smtClean="0"/>
              <a:t>7</a:t>
            </a:fld>
            <a:endParaRPr lang="en-US" dirty="0"/>
          </a:p>
        </p:txBody>
      </p:sp>
    </p:spTree>
    <p:extLst>
      <p:ext uri="{BB962C8B-B14F-4D97-AF65-F5344CB8AC3E}">
        <p14:creationId xmlns:p14="http://schemas.microsoft.com/office/powerpoint/2010/main" val="2052719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Master" Target="../slideMasters/slideMaster7.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2" Type="http://schemas.openxmlformats.org/officeDocument/2006/relationships/image" Target="../media/image68.png"/><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Master" Target="../slideMasters/slideMaster7.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E3044-65DA-2447-AD6F-EA80934B0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8657" y="1883031"/>
            <a:ext cx="5707531" cy="812662"/>
          </a:xfrm>
          <a:prstGeom prst="rect">
            <a:avLst/>
          </a:prstGeom>
        </p:spPr>
      </p:pic>
      <p:sp>
        <p:nvSpPr>
          <p:cNvPr id="7" name="Title 1">
            <a:extLst>
              <a:ext uri="{FF2B5EF4-FFF2-40B4-BE49-F238E27FC236}">
                <a16:creationId xmlns:a16="http://schemas.microsoft.com/office/drawing/2014/main" id="{3EBE3408-0C30-374E-8236-A8A532818CED}"/>
              </a:ext>
            </a:extLst>
          </p:cNvPr>
          <p:cNvSpPr>
            <a:spLocks noGrp="1"/>
          </p:cNvSpPr>
          <p:nvPr>
            <p:ph type="title" hasCustomPrompt="1"/>
          </p:nvPr>
        </p:nvSpPr>
        <p:spPr>
          <a:xfrm>
            <a:off x="1702341" y="4206227"/>
            <a:ext cx="9308037" cy="503559"/>
          </a:xfrm>
          <a:prstGeom prst="rect">
            <a:avLst/>
          </a:prstGeom>
        </p:spPr>
        <p:txBody>
          <a:bodyPr/>
          <a:lstStyle>
            <a:lvl1pPr>
              <a:defRPr sz="3200" b="1" i="0">
                <a:solidFill>
                  <a:schemeClr val="bg1"/>
                </a:solidFill>
                <a:latin typeface="Montserrat Black" pitchFamily="2" charset="77"/>
              </a:defRPr>
            </a:lvl1pPr>
          </a:lstStyle>
          <a:p>
            <a:r>
              <a:rPr lang="en-US"/>
              <a:t>CLICK TO EDIT MASTER TITLE STYLE</a:t>
            </a:r>
          </a:p>
        </p:txBody>
      </p:sp>
      <p:sp>
        <p:nvSpPr>
          <p:cNvPr id="8" name="Text Placeholder 12">
            <a:extLst>
              <a:ext uri="{FF2B5EF4-FFF2-40B4-BE49-F238E27FC236}">
                <a16:creationId xmlns:a16="http://schemas.microsoft.com/office/drawing/2014/main" id="{7B3EEB49-2383-9A4D-88C6-60BB3ECD9212}"/>
              </a:ext>
            </a:extLst>
          </p:cNvPr>
          <p:cNvSpPr>
            <a:spLocks noGrp="1"/>
          </p:cNvSpPr>
          <p:nvPr>
            <p:ph type="body" sz="quarter" idx="10"/>
          </p:nvPr>
        </p:nvSpPr>
        <p:spPr>
          <a:xfrm>
            <a:off x="1701800" y="4860403"/>
            <a:ext cx="9309100" cy="513261"/>
          </a:xfrm>
          <a:prstGeom prst="rect">
            <a:avLst/>
          </a:prstGeom>
        </p:spPr>
        <p:txBody>
          <a:bodyPr/>
          <a:lstStyle>
            <a:lvl1pPr marL="0" indent="0">
              <a:buNone/>
              <a:defRPr sz="1400" b="1" i="0">
                <a:solidFill>
                  <a:schemeClr val="bg1"/>
                </a:solidFill>
                <a:latin typeface="Montserrat" pitchFamily="2" charset="77"/>
              </a:defRPr>
            </a:lvl1pPr>
          </a:lstStyle>
          <a:p>
            <a:pPr lvl="0"/>
            <a:endParaRPr lang="en-US"/>
          </a:p>
        </p:txBody>
      </p:sp>
      <p:sp>
        <p:nvSpPr>
          <p:cNvPr id="9" name="Rectangle 8">
            <a:extLst>
              <a:ext uri="{FF2B5EF4-FFF2-40B4-BE49-F238E27FC236}">
                <a16:creationId xmlns:a16="http://schemas.microsoft.com/office/drawing/2014/main" id="{324B647B-9977-D94E-957B-63042962F0AB}"/>
              </a:ext>
            </a:extLst>
          </p:cNvPr>
          <p:cNvSpPr/>
          <p:nvPr userDrawn="1"/>
        </p:nvSpPr>
        <p:spPr>
          <a:xfrm rot="16200000">
            <a:off x="1109605" y="4622693"/>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83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ED5E-83DB-34A2-4A43-473A3767EF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368ABB-F249-63F0-4C75-ABEABE5D9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0E276-318A-964C-CF28-E212C910BF5B}"/>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5" name="Footer Placeholder 4">
            <a:extLst>
              <a:ext uri="{FF2B5EF4-FFF2-40B4-BE49-F238E27FC236}">
                <a16:creationId xmlns:a16="http://schemas.microsoft.com/office/drawing/2014/main" id="{08A4D033-2018-0277-B2E6-1E464DF59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7093A-3C3D-DEB0-074F-F5869BBEF47A}"/>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36427904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1487409"/>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34732273"/>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7824881"/>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6375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6_Section Header">
    <p:bg>
      <p:bgPr>
        <a:solidFill>
          <a:srgbClr val="13163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983BA-6C8E-6A43-9F4E-FBA4749F31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5" name="Picture 4">
            <a:extLst>
              <a:ext uri="{FF2B5EF4-FFF2-40B4-BE49-F238E27FC236}">
                <a16:creationId xmlns:a16="http://schemas.microsoft.com/office/drawing/2014/main" id="{00C17160-69CA-0643-980C-679EA4D8B8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19736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48D8-5DEB-8B4C-A8E5-FB7C4DFA7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46A86-B0DF-5183-D792-BF81C8C7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570B0-37EE-42E8-9086-B3D55D93D707}"/>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5" name="Footer Placeholder 4">
            <a:extLst>
              <a:ext uri="{FF2B5EF4-FFF2-40B4-BE49-F238E27FC236}">
                <a16:creationId xmlns:a16="http://schemas.microsoft.com/office/drawing/2014/main" id="{34DE303C-7B55-BE12-48F4-6DA04BD42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BD423-540F-BAD8-67CB-EEE44EE4D5C2}"/>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34959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A253-79F6-5926-97BD-D8E2B52151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59F77-7ADA-72A8-4F59-F097403F9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2BBEC6-498C-C878-6C9D-1DFB8956C03C}"/>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5" name="Footer Placeholder 4">
            <a:extLst>
              <a:ext uri="{FF2B5EF4-FFF2-40B4-BE49-F238E27FC236}">
                <a16:creationId xmlns:a16="http://schemas.microsoft.com/office/drawing/2014/main" id="{9072CA9F-E85D-AF66-1547-81E94AD19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5ABD-6403-4FB0-CC13-8A01022D1B36}"/>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275823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D09A-ECD6-DB9C-7420-F6A768B6F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BCCB1E-7129-6444-811F-C39A7D1ADA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A65985-645E-73FA-9D4C-5716BA563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6DB50-EEC3-3023-CF7A-E0A877F2A85E}"/>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6" name="Footer Placeholder 5">
            <a:extLst>
              <a:ext uri="{FF2B5EF4-FFF2-40B4-BE49-F238E27FC236}">
                <a16:creationId xmlns:a16="http://schemas.microsoft.com/office/drawing/2014/main" id="{6B9BB9F3-0570-234A-E110-772EF14C0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13A6D-6CA7-C920-176F-1B014807EA8B}"/>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3485045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041A-3F8A-438D-FD8F-139CBB126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F3B76-865B-0FDB-234A-0F6BE79EA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29C851-4358-63BC-690A-800BF3744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A8953E-3AFE-1A7B-6A39-3C1D19A0C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58054-5EA3-BBE1-B2B1-4C1D1DFC2C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44273-8BCA-4DA3-3EF7-74F8D12F49C6}"/>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8" name="Footer Placeholder 7">
            <a:extLst>
              <a:ext uri="{FF2B5EF4-FFF2-40B4-BE49-F238E27FC236}">
                <a16:creationId xmlns:a16="http://schemas.microsoft.com/office/drawing/2014/main" id="{22AA28AE-5CCE-3B6A-4A7E-2E3A89D33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746D28-94BA-2AB1-03B0-2BAE3458F87D}"/>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378545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3642-A790-0FE2-7065-29993671D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6CC2B-AC7B-5B65-A6B5-19177967E68B}"/>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4" name="Footer Placeholder 3">
            <a:extLst>
              <a:ext uri="{FF2B5EF4-FFF2-40B4-BE49-F238E27FC236}">
                <a16:creationId xmlns:a16="http://schemas.microsoft.com/office/drawing/2014/main" id="{B9096E97-7ADC-1AF8-D45D-F155924C6A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53414F-3C46-0F4B-2D96-8D5B9BEB69A8}"/>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827558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E4C9B-ADF1-7FB0-01EC-D8CFA48A290A}"/>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3" name="Footer Placeholder 2">
            <a:extLst>
              <a:ext uri="{FF2B5EF4-FFF2-40B4-BE49-F238E27FC236}">
                <a16:creationId xmlns:a16="http://schemas.microsoft.com/office/drawing/2014/main" id="{B2ADF859-2102-0E40-F159-FA9E89338E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83B669-EBC4-C1C2-CDC9-D73E67D593A9}"/>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3376657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2E0B-4407-A577-0466-8AEF2460B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C1C31-ED37-962C-1F7E-6E24A2FF5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873E0E-D150-A2B3-536B-95380B48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AD035-5F8E-2D0F-1531-9496A130CFD5}"/>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6" name="Footer Placeholder 5">
            <a:extLst>
              <a:ext uri="{FF2B5EF4-FFF2-40B4-BE49-F238E27FC236}">
                <a16:creationId xmlns:a16="http://schemas.microsoft.com/office/drawing/2014/main" id="{2D0A8578-FDBA-6194-6539-0455AD2D7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A5B18-DE87-8A83-6271-BB6F7E8DC838}"/>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3969010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2471-150B-0735-7A94-C4E626691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A3A92B-AE31-08E7-B0ED-AC31F2A3D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6E248-F683-157C-56D6-2EDE48E30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32031-212E-CCD8-048D-05FAACAFA0FF}"/>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6" name="Footer Placeholder 5">
            <a:extLst>
              <a:ext uri="{FF2B5EF4-FFF2-40B4-BE49-F238E27FC236}">
                <a16:creationId xmlns:a16="http://schemas.microsoft.com/office/drawing/2014/main" id="{03DEADAC-AF12-9591-E95B-A84C4479A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AE92D-E01F-C427-8086-855AD436E486}"/>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269931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A452-ECA8-24B8-947D-5FF94BBBE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8612F1-E37D-67B5-053D-2473FE863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9ADFA-F0A3-A9B7-1A95-63372617D2C7}"/>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5" name="Footer Placeholder 4">
            <a:extLst>
              <a:ext uri="{FF2B5EF4-FFF2-40B4-BE49-F238E27FC236}">
                <a16:creationId xmlns:a16="http://schemas.microsoft.com/office/drawing/2014/main" id="{10F5E4B9-2C88-6AFA-EFED-0895F84EA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41500-F5B3-DA9C-816A-65E69FB8578B}"/>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133651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E3044-65DA-2447-AD6F-EA80934B0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8657" y="1883031"/>
            <a:ext cx="5707531" cy="812662"/>
          </a:xfrm>
          <a:prstGeom prst="rect">
            <a:avLst/>
          </a:prstGeom>
        </p:spPr>
      </p:pic>
      <p:sp>
        <p:nvSpPr>
          <p:cNvPr id="7" name="Title 1">
            <a:extLst>
              <a:ext uri="{FF2B5EF4-FFF2-40B4-BE49-F238E27FC236}">
                <a16:creationId xmlns:a16="http://schemas.microsoft.com/office/drawing/2014/main" id="{3EBE3408-0C30-374E-8236-A8A532818CED}"/>
              </a:ext>
            </a:extLst>
          </p:cNvPr>
          <p:cNvSpPr>
            <a:spLocks noGrp="1"/>
          </p:cNvSpPr>
          <p:nvPr>
            <p:ph type="title" hasCustomPrompt="1"/>
          </p:nvPr>
        </p:nvSpPr>
        <p:spPr>
          <a:xfrm>
            <a:off x="1702341" y="4206227"/>
            <a:ext cx="9308037" cy="503559"/>
          </a:xfrm>
          <a:prstGeom prst="rect">
            <a:avLst/>
          </a:prstGeom>
        </p:spPr>
        <p:txBody>
          <a:bodyPr/>
          <a:lstStyle>
            <a:lvl1pPr>
              <a:defRPr sz="3200" b="1" i="0">
                <a:solidFill>
                  <a:schemeClr val="bg1"/>
                </a:solidFill>
                <a:latin typeface="Montserrat Black" pitchFamily="2" charset="77"/>
              </a:defRPr>
            </a:lvl1pPr>
          </a:lstStyle>
          <a:p>
            <a:r>
              <a:rPr lang="en-US"/>
              <a:t>CLICK TO EDIT MASTER TITLE STYLE</a:t>
            </a:r>
          </a:p>
        </p:txBody>
      </p:sp>
      <p:sp>
        <p:nvSpPr>
          <p:cNvPr id="8" name="Text Placeholder 12">
            <a:extLst>
              <a:ext uri="{FF2B5EF4-FFF2-40B4-BE49-F238E27FC236}">
                <a16:creationId xmlns:a16="http://schemas.microsoft.com/office/drawing/2014/main" id="{7B3EEB49-2383-9A4D-88C6-60BB3ECD9212}"/>
              </a:ext>
            </a:extLst>
          </p:cNvPr>
          <p:cNvSpPr>
            <a:spLocks noGrp="1"/>
          </p:cNvSpPr>
          <p:nvPr>
            <p:ph type="body" sz="quarter" idx="10"/>
          </p:nvPr>
        </p:nvSpPr>
        <p:spPr>
          <a:xfrm>
            <a:off x="1701800" y="4860403"/>
            <a:ext cx="9309100" cy="513261"/>
          </a:xfrm>
          <a:prstGeom prst="rect">
            <a:avLst/>
          </a:prstGeom>
        </p:spPr>
        <p:txBody>
          <a:bodyPr/>
          <a:lstStyle>
            <a:lvl1pPr marL="0" indent="0">
              <a:buNone/>
              <a:defRPr sz="1400" b="1" i="0">
                <a:solidFill>
                  <a:schemeClr val="bg1"/>
                </a:solidFill>
                <a:latin typeface="Montserrat" pitchFamily="2" charset="77"/>
              </a:defRPr>
            </a:lvl1pPr>
          </a:lstStyle>
          <a:p>
            <a:pPr lvl="0"/>
            <a:endParaRPr lang="en-US"/>
          </a:p>
        </p:txBody>
      </p:sp>
    </p:spTree>
    <p:extLst>
      <p:ext uri="{BB962C8B-B14F-4D97-AF65-F5344CB8AC3E}">
        <p14:creationId xmlns:p14="http://schemas.microsoft.com/office/powerpoint/2010/main" val="2023386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F01452-98BD-6FA7-7761-2E75662DA4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946874-93D1-82F1-95CF-A8B619667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F1FF4-776D-1C82-D1C2-177E71B05816}"/>
              </a:ext>
            </a:extLst>
          </p:cNvPr>
          <p:cNvSpPr>
            <a:spLocks noGrp="1"/>
          </p:cNvSpPr>
          <p:nvPr>
            <p:ph type="dt" sz="half" idx="10"/>
          </p:nvPr>
        </p:nvSpPr>
        <p:spPr/>
        <p:txBody>
          <a:bodyPr/>
          <a:lstStyle/>
          <a:p>
            <a:fld id="{BA102E31-9750-7A46-8D00-ECF7ECDB0674}" type="datetimeFigureOut">
              <a:rPr lang="en-US" smtClean="0"/>
              <a:t>11/13/25</a:t>
            </a:fld>
            <a:endParaRPr lang="en-US"/>
          </a:p>
        </p:txBody>
      </p:sp>
      <p:sp>
        <p:nvSpPr>
          <p:cNvPr id="5" name="Footer Placeholder 4">
            <a:extLst>
              <a:ext uri="{FF2B5EF4-FFF2-40B4-BE49-F238E27FC236}">
                <a16:creationId xmlns:a16="http://schemas.microsoft.com/office/drawing/2014/main" id="{4C4984C5-501D-904F-0229-4666728DB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5D7C1-0CDA-28D4-0725-D64F5D3E5825}"/>
              </a:ext>
            </a:extLst>
          </p:cNvPr>
          <p:cNvSpPr>
            <a:spLocks noGrp="1"/>
          </p:cNvSpPr>
          <p:nvPr>
            <p:ph type="sldNum" sz="quarter" idx="12"/>
          </p:nvPr>
        </p:nvSpPr>
        <p:spPr/>
        <p:txBody>
          <a:bodyPr/>
          <a:lstStyle/>
          <a:p>
            <a:fld id="{1711CD03-1856-2347-AB0E-D6621B022EB0}" type="slidenum">
              <a:rPr lang="en-US" smtClean="0"/>
              <a:t>‹#›</a:t>
            </a:fld>
            <a:endParaRPr lang="en-US"/>
          </a:p>
        </p:txBody>
      </p:sp>
    </p:spTree>
    <p:extLst>
      <p:ext uri="{BB962C8B-B14F-4D97-AF65-F5344CB8AC3E}">
        <p14:creationId xmlns:p14="http://schemas.microsoft.com/office/powerpoint/2010/main" val="145294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E3044-65DA-2447-AD6F-EA80934B0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8657" y="1883031"/>
            <a:ext cx="5707531" cy="812662"/>
          </a:xfrm>
          <a:prstGeom prst="rect">
            <a:avLst/>
          </a:prstGeom>
        </p:spPr>
      </p:pic>
      <p:sp>
        <p:nvSpPr>
          <p:cNvPr id="7" name="Title 1">
            <a:extLst>
              <a:ext uri="{FF2B5EF4-FFF2-40B4-BE49-F238E27FC236}">
                <a16:creationId xmlns:a16="http://schemas.microsoft.com/office/drawing/2014/main" id="{3EBE3408-0C30-374E-8236-A8A532818CED}"/>
              </a:ext>
            </a:extLst>
          </p:cNvPr>
          <p:cNvSpPr>
            <a:spLocks noGrp="1"/>
          </p:cNvSpPr>
          <p:nvPr>
            <p:ph type="title" hasCustomPrompt="1"/>
          </p:nvPr>
        </p:nvSpPr>
        <p:spPr>
          <a:xfrm>
            <a:off x="1702341" y="4206227"/>
            <a:ext cx="9308037" cy="503559"/>
          </a:xfrm>
          <a:prstGeom prst="rect">
            <a:avLst/>
          </a:prstGeom>
        </p:spPr>
        <p:txBody>
          <a:bodyPr/>
          <a:lstStyle>
            <a:lvl1pPr>
              <a:defRPr sz="3200" b="1" i="0">
                <a:solidFill>
                  <a:schemeClr val="bg1"/>
                </a:solidFill>
                <a:latin typeface="Montserrat Black" pitchFamily="2" charset="77"/>
              </a:defRPr>
            </a:lvl1pPr>
          </a:lstStyle>
          <a:p>
            <a:r>
              <a:rPr lang="en-US"/>
              <a:t>CLICK TO EDIT MASTER TITLE STYLE</a:t>
            </a:r>
          </a:p>
        </p:txBody>
      </p:sp>
      <p:sp>
        <p:nvSpPr>
          <p:cNvPr id="8" name="Text Placeholder 12">
            <a:extLst>
              <a:ext uri="{FF2B5EF4-FFF2-40B4-BE49-F238E27FC236}">
                <a16:creationId xmlns:a16="http://schemas.microsoft.com/office/drawing/2014/main" id="{7B3EEB49-2383-9A4D-88C6-60BB3ECD9212}"/>
              </a:ext>
            </a:extLst>
          </p:cNvPr>
          <p:cNvSpPr>
            <a:spLocks noGrp="1"/>
          </p:cNvSpPr>
          <p:nvPr>
            <p:ph type="body" sz="quarter" idx="10"/>
          </p:nvPr>
        </p:nvSpPr>
        <p:spPr>
          <a:xfrm>
            <a:off x="1701800" y="4860403"/>
            <a:ext cx="9309100" cy="513261"/>
          </a:xfrm>
          <a:prstGeom prst="rect">
            <a:avLst/>
          </a:prstGeom>
        </p:spPr>
        <p:txBody>
          <a:bodyPr/>
          <a:lstStyle>
            <a:lvl1pPr marL="0" indent="0">
              <a:buNone/>
              <a:defRPr sz="1400" b="1" i="0">
                <a:solidFill>
                  <a:schemeClr val="bg1"/>
                </a:solidFill>
                <a:latin typeface="Montserrat" pitchFamily="2" charset="77"/>
              </a:defRPr>
            </a:lvl1pPr>
          </a:lstStyle>
          <a:p>
            <a:pPr lvl="0"/>
            <a:endParaRPr lang="en-US"/>
          </a:p>
        </p:txBody>
      </p:sp>
      <p:sp>
        <p:nvSpPr>
          <p:cNvPr id="9" name="Rectangle 8">
            <a:extLst>
              <a:ext uri="{FF2B5EF4-FFF2-40B4-BE49-F238E27FC236}">
                <a16:creationId xmlns:a16="http://schemas.microsoft.com/office/drawing/2014/main" id="{324B647B-9977-D94E-957B-63042962F0AB}"/>
              </a:ext>
            </a:extLst>
          </p:cNvPr>
          <p:cNvSpPr/>
          <p:nvPr userDrawn="1"/>
        </p:nvSpPr>
        <p:spPr>
          <a:xfrm rot="16200000">
            <a:off x="1109605" y="4622693"/>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16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F3705A2-6A63-E64D-9FA2-8EAE27E79195}"/>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
        <p:nvSpPr>
          <p:cNvPr id="13" name="Content Placeholder 13">
            <a:extLst>
              <a:ext uri="{FF2B5EF4-FFF2-40B4-BE49-F238E27FC236}">
                <a16:creationId xmlns:a16="http://schemas.microsoft.com/office/drawing/2014/main" id="{5D83D0D6-0AFA-DA42-AB79-B9C999A1E8EF}"/>
              </a:ext>
            </a:extLst>
          </p:cNvPr>
          <p:cNvSpPr>
            <a:spLocks noGrp="1"/>
          </p:cNvSpPr>
          <p:nvPr>
            <p:ph sz="quarter" idx="14" hasCustomPrompt="1"/>
          </p:nvPr>
        </p:nvSpPr>
        <p:spPr>
          <a:xfrm>
            <a:off x="437595"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5" name="Content Placeholder 13">
            <a:extLst>
              <a:ext uri="{FF2B5EF4-FFF2-40B4-BE49-F238E27FC236}">
                <a16:creationId xmlns:a16="http://schemas.microsoft.com/office/drawing/2014/main" id="{BF98204E-09D6-674A-BD6B-AACEDACF8658}"/>
              </a:ext>
            </a:extLst>
          </p:cNvPr>
          <p:cNvSpPr>
            <a:spLocks noGrp="1"/>
          </p:cNvSpPr>
          <p:nvPr>
            <p:ph sz="quarter" idx="16" hasCustomPrompt="1"/>
          </p:nvPr>
        </p:nvSpPr>
        <p:spPr>
          <a:xfrm>
            <a:off x="333712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8" name="Content Placeholder 13">
            <a:extLst>
              <a:ext uri="{FF2B5EF4-FFF2-40B4-BE49-F238E27FC236}">
                <a16:creationId xmlns:a16="http://schemas.microsoft.com/office/drawing/2014/main" id="{A22D95F6-66E2-714A-8E55-6945627FC54C}"/>
              </a:ext>
            </a:extLst>
          </p:cNvPr>
          <p:cNvSpPr>
            <a:spLocks noGrp="1"/>
          </p:cNvSpPr>
          <p:nvPr>
            <p:ph sz="quarter" idx="18" hasCustomPrompt="1"/>
          </p:nvPr>
        </p:nvSpPr>
        <p:spPr>
          <a:xfrm>
            <a:off x="621927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0" name="Content Placeholder 13">
            <a:extLst>
              <a:ext uri="{FF2B5EF4-FFF2-40B4-BE49-F238E27FC236}">
                <a16:creationId xmlns:a16="http://schemas.microsoft.com/office/drawing/2014/main" id="{9B2C4841-9525-7448-B075-9CF434B0028A}"/>
              </a:ext>
            </a:extLst>
          </p:cNvPr>
          <p:cNvSpPr>
            <a:spLocks noGrp="1"/>
          </p:cNvSpPr>
          <p:nvPr>
            <p:ph sz="quarter" idx="20" hasCustomPrompt="1"/>
          </p:nvPr>
        </p:nvSpPr>
        <p:spPr>
          <a:xfrm>
            <a:off x="9099852"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4" name="Content Placeholder 3">
            <a:extLst>
              <a:ext uri="{FF2B5EF4-FFF2-40B4-BE49-F238E27FC236}">
                <a16:creationId xmlns:a16="http://schemas.microsoft.com/office/drawing/2014/main" id="{5C20F707-CF59-CB4D-81E3-C1F1A01AEA85}"/>
              </a:ext>
            </a:extLst>
          </p:cNvPr>
          <p:cNvSpPr>
            <a:spLocks noGrp="1"/>
          </p:cNvSpPr>
          <p:nvPr>
            <p:ph sz="quarter" idx="21" hasCustomPrompt="1"/>
          </p:nvPr>
        </p:nvSpPr>
        <p:spPr>
          <a:xfrm>
            <a:off x="437153"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2" name="Content Placeholder 3">
            <a:extLst>
              <a:ext uri="{FF2B5EF4-FFF2-40B4-BE49-F238E27FC236}">
                <a16:creationId xmlns:a16="http://schemas.microsoft.com/office/drawing/2014/main" id="{FAB14A5A-F7A2-0143-9944-068BC7495E0C}"/>
              </a:ext>
            </a:extLst>
          </p:cNvPr>
          <p:cNvSpPr>
            <a:spLocks noGrp="1"/>
          </p:cNvSpPr>
          <p:nvPr>
            <p:ph sz="quarter" idx="22" hasCustomPrompt="1"/>
          </p:nvPr>
        </p:nvSpPr>
        <p:spPr>
          <a:xfrm>
            <a:off x="334063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3" name="Content Placeholder 3">
            <a:extLst>
              <a:ext uri="{FF2B5EF4-FFF2-40B4-BE49-F238E27FC236}">
                <a16:creationId xmlns:a16="http://schemas.microsoft.com/office/drawing/2014/main" id="{690679AB-816F-844A-9B55-0A798C43D72B}"/>
              </a:ext>
            </a:extLst>
          </p:cNvPr>
          <p:cNvSpPr>
            <a:spLocks noGrp="1"/>
          </p:cNvSpPr>
          <p:nvPr>
            <p:ph sz="quarter" idx="23" hasCustomPrompt="1"/>
          </p:nvPr>
        </p:nvSpPr>
        <p:spPr>
          <a:xfrm>
            <a:off x="622102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4" name="Content Placeholder 3">
            <a:extLst>
              <a:ext uri="{FF2B5EF4-FFF2-40B4-BE49-F238E27FC236}">
                <a16:creationId xmlns:a16="http://schemas.microsoft.com/office/drawing/2014/main" id="{5C61377B-98C5-E845-A659-1E8F5CCF2E9A}"/>
              </a:ext>
            </a:extLst>
          </p:cNvPr>
          <p:cNvSpPr>
            <a:spLocks noGrp="1"/>
          </p:cNvSpPr>
          <p:nvPr>
            <p:ph sz="quarter" idx="24" hasCustomPrompt="1"/>
          </p:nvPr>
        </p:nvSpPr>
        <p:spPr>
          <a:xfrm>
            <a:off x="9099852"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12" name="Slide Number Placeholder 1">
            <a:extLst>
              <a:ext uri="{FF2B5EF4-FFF2-40B4-BE49-F238E27FC236}">
                <a16:creationId xmlns:a16="http://schemas.microsoft.com/office/drawing/2014/main" id="{3CB4B85D-CE06-C448-A838-312A47B4E64F}"/>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695642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Section Header">
    <p:bg>
      <p:bgPr>
        <a:solidFill>
          <a:srgbClr val="323E6B"/>
        </a:soli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437E179-0E2E-554D-B27A-6869DEB8C36D}"/>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4" name="Title 3">
            <a:extLst>
              <a:ext uri="{FF2B5EF4-FFF2-40B4-BE49-F238E27FC236}">
                <a16:creationId xmlns:a16="http://schemas.microsoft.com/office/drawing/2014/main" id="{4CC1C30E-3D08-CA41-8053-84A4E28C902E}"/>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312160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559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Section Header">
    <p:bg>
      <p:bgPr>
        <a:solidFill>
          <a:srgbClr val="13163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983BA-6C8E-6A43-9F4E-FBA4749F31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5" name="Picture 4">
            <a:extLst>
              <a:ext uri="{FF2B5EF4-FFF2-40B4-BE49-F238E27FC236}">
                <a16:creationId xmlns:a16="http://schemas.microsoft.com/office/drawing/2014/main" id="{00C17160-69CA-0643-980C-679EA4D8B8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815806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46A8A7A2-78DD-314B-884D-7CA46B4447AC}"/>
              </a:ext>
            </a:extLst>
          </p:cNvPr>
          <p:cNvSpPr>
            <a:spLocks noGrp="1"/>
          </p:cNvSpPr>
          <p:nvPr>
            <p:ph sz="quarter" idx="10"/>
          </p:nvPr>
        </p:nvSpPr>
        <p:spPr>
          <a:xfrm>
            <a:off x="437153" y="1284789"/>
            <a:ext cx="11334300" cy="4860949"/>
          </a:xfrm>
          <a:prstGeom prst="rect">
            <a:avLst/>
          </a:prstGeom>
        </p:spPr>
        <p:txBody>
          <a:bodyPr/>
          <a:lstStyle>
            <a:lvl1pPr>
              <a:defRPr sz="2000">
                <a:solidFill>
                  <a:srgbClr val="13163F"/>
                </a:solidFill>
                <a:latin typeface="Montserrat" pitchFamily="2" charset="77"/>
              </a:defRPr>
            </a:lvl1pPr>
            <a:lvl2pPr>
              <a:defRPr sz="1800">
                <a:solidFill>
                  <a:srgbClr val="13163F"/>
                </a:solidFill>
                <a:latin typeface="Montserrat" pitchFamily="2" charset="77"/>
              </a:defRPr>
            </a:lvl2pPr>
            <a:lvl3pPr>
              <a:defRPr sz="1600">
                <a:solidFill>
                  <a:srgbClr val="13163F"/>
                </a:solidFill>
                <a:latin typeface="Montserrat" pitchFamily="2" charset="77"/>
              </a:defRPr>
            </a:lvl3pPr>
            <a:lvl4pPr>
              <a:defRPr sz="1400">
                <a:solidFill>
                  <a:srgbClr val="13163F"/>
                </a:solidFill>
                <a:latin typeface="Montserrat" pitchFamily="2" charset="77"/>
              </a:defRPr>
            </a:lvl4pPr>
            <a:lvl5pPr>
              <a:defRPr sz="1400">
                <a:solidFill>
                  <a:srgbClr val="13163F"/>
                </a:solidFill>
                <a:latin typeface="Montserrat" pitchFamily="2" charset="77"/>
              </a:defRPr>
            </a:lvl5pPr>
            <a:lvl6pPr>
              <a:defRPr sz="1400">
                <a:solidFill>
                  <a:srgbClr val="13163F"/>
                </a:solidFill>
                <a:latin typeface="Montserrat" pitchFamily="2" charset="77"/>
              </a:defRPr>
            </a:lvl6pPr>
            <a:lvl7pPr>
              <a:defRPr sz="1400">
                <a:solidFill>
                  <a:srgbClr val="13163F"/>
                </a:solidFill>
                <a:latin typeface="Montserrat" pitchFamily="2" charset="77"/>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5" name="Title 3">
            <a:extLst>
              <a:ext uri="{FF2B5EF4-FFF2-40B4-BE49-F238E27FC236}">
                <a16:creationId xmlns:a16="http://schemas.microsoft.com/office/drawing/2014/main" id="{190BA776-AD71-1D4C-B4E2-83CCFE7F7EF6}"/>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2" name="Slide Number Placeholder 1">
            <a:extLst>
              <a:ext uri="{FF2B5EF4-FFF2-40B4-BE49-F238E27FC236}">
                <a16:creationId xmlns:a16="http://schemas.microsoft.com/office/drawing/2014/main" id="{393E8926-D60A-AC40-8F1A-4F9B3BF42496}"/>
              </a:ext>
            </a:extLst>
          </p:cNvPr>
          <p:cNvSpPr>
            <a:spLocks noGrp="1"/>
          </p:cNvSpPr>
          <p:nvPr>
            <p:ph type="sldNum" sz="quarter" idx="11"/>
          </p:nvPr>
        </p:nvSpPr>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198172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77A3DEA-D8B5-F048-AC62-C207F98F1F89}"/>
              </a:ext>
            </a:extLst>
          </p:cNvPr>
          <p:cNvSpPr>
            <a:spLocks noGrp="1"/>
          </p:cNvSpPr>
          <p:nvPr>
            <p:ph type="body" sz="quarter" idx="13" hasCustomPrompt="1"/>
          </p:nvPr>
        </p:nvSpPr>
        <p:spPr>
          <a:xfrm>
            <a:off x="430939" y="1284789"/>
            <a:ext cx="11338561" cy="486460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3163F"/>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4" name="Slide Number Placeholder 1">
            <a:extLst>
              <a:ext uri="{FF2B5EF4-FFF2-40B4-BE49-F238E27FC236}">
                <a16:creationId xmlns:a16="http://schemas.microsoft.com/office/drawing/2014/main" id="{AC047659-8C80-9744-B424-1553F8B4AF04}"/>
              </a:ext>
            </a:extLst>
          </p:cNvPr>
          <p:cNvSpPr>
            <a:spLocks noGrp="1"/>
          </p:cNvSpPr>
          <p:nvPr>
            <p:ph type="sldNum" sz="quarter" idx="14"/>
          </p:nvPr>
        </p:nvSpPr>
        <p:spPr>
          <a:xfrm>
            <a:off x="197012" y="6330406"/>
            <a:ext cx="381000" cy="365125"/>
          </a:xfrm>
        </p:spPr>
        <p:txBody>
          <a:bodyPr/>
          <a:lstStyle/>
          <a:p>
            <a:fld id="{F02DC927-F217-F94B-9B78-6AEC652E5EC1}" type="slidenum">
              <a:rPr lang="en-US" smtClean="0"/>
              <a:pPr/>
              <a:t>‹#›</a:t>
            </a:fld>
            <a:endParaRPr lang="en-US"/>
          </a:p>
        </p:txBody>
      </p:sp>
      <p:sp>
        <p:nvSpPr>
          <p:cNvPr id="5" name="Title 3">
            <a:extLst>
              <a:ext uri="{FF2B5EF4-FFF2-40B4-BE49-F238E27FC236}">
                <a16:creationId xmlns:a16="http://schemas.microsoft.com/office/drawing/2014/main" id="{36DE5A8C-A1D4-4542-A6B7-D1269975AA42}"/>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1806967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7B47BD3-4C9B-E440-99DD-3D3BAE68FF77}"/>
              </a:ext>
            </a:extLst>
          </p:cNvPr>
          <p:cNvSpPr>
            <a:spLocks noGrp="1"/>
          </p:cNvSpPr>
          <p:nvPr>
            <p:ph sz="quarter" idx="11" hasCustomPrompt="1"/>
          </p:nvPr>
        </p:nvSpPr>
        <p:spPr>
          <a:xfrm>
            <a:off x="430940" y="1706138"/>
            <a:ext cx="11338559" cy="444326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111640"/>
              </a:solidFill>
              <a:latin typeface="Montserrat" panose="000005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111640"/>
              </a:solidFill>
              <a:latin typeface="Montserrat" panose="00000500000000000000" pitchFamily="2" charset="0"/>
            </a:endParaRPr>
          </a:p>
        </p:txBody>
      </p:sp>
      <p:sp>
        <p:nvSpPr>
          <p:cNvPr id="14" name="Content Placeholder 13">
            <a:extLst>
              <a:ext uri="{FF2B5EF4-FFF2-40B4-BE49-F238E27FC236}">
                <a16:creationId xmlns:a16="http://schemas.microsoft.com/office/drawing/2014/main" id="{793C4739-BE10-1A41-B07F-0C2B6F005F7A}"/>
              </a:ext>
            </a:extLst>
          </p:cNvPr>
          <p:cNvSpPr>
            <a:spLocks noGrp="1"/>
          </p:cNvSpPr>
          <p:nvPr>
            <p:ph sz="quarter" idx="12" hasCustomPrompt="1"/>
          </p:nvPr>
        </p:nvSpPr>
        <p:spPr>
          <a:xfrm>
            <a:off x="437595" y="1284789"/>
            <a:ext cx="11331902"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5" name="Slide Number Placeholder 1">
            <a:extLst>
              <a:ext uri="{FF2B5EF4-FFF2-40B4-BE49-F238E27FC236}">
                <a16:creationId xmlns:a16="http://schemas.microsoft.com/office/drawing/2014/main" id="{5F1CD5DE-DF01-364C-A858-74B22963DBE9}"/>
              </a:ext>
            </a:extLst>
          </p:cNvPr>
          <p:cNvSpPr>
            <a:spLocks noGrp="1"/>
          </p:cNvSpPr>
          <p:nvPr>
            <p:ph type="sldNum" sz="quarter" idx="13"/>
          </p:nvPr>
        </p:nvSpPr>
        <p:spPr>
          <a:xfrm>
            <a:off x="197012" y="6330406"/>
            <a:ext cx="381000" cy="365125"/>
          </a:xfrm>
        </p:spPr>
        <p:txBody>
          <a:bodyPr/>
          <a:lstStyle/>
          <a:p>
            <a:fld id="{F02DC927-F217-F94B-9B78-6AEC652E5EC1}" type="slidenum">
              <a:rPr lang="en-US" smtClean="0"/>
              <a:pPr/>
              <a:t>‹#›</a:t>
            </a:fld>
            <a:endParaRPr lang="en-US"/>
          </a:p>
        </p:txBody>
      </p:sp>
      <p:sp>
        <p:nvSpPr>
          <p:cNvPr id="6" name="Title 3">
            <a:extLst>
              <a:ext uri="{FF2B5EF4-FFF2-40B4-BE49-F238E27FC236}">
                <a16:creationId xmlns:a16="http://schemas.microsoft.com/office/drawing/2014/main" id="{3D1FEDAA-1E1C-1144-8E04-1286833572F3}"/>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1008073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5" name="Content Placeholder 9">
            <a:extLst>
              <a:ext uri="{FF2B5EF4-FFF2-40B4-BE49-F238E27FC236}">
                <a16:creationId xmlns:a16="http://schemas.microsoft.com/office/drawing/2014/main" id="{E881E1AD-71B5-4846-BA8A-80D92052D9D7}"/>
              </a:ext>
            </a:extLst>
          </p:cNvPr>
          <p:cNvSpPr>
            <a:spLocks noGrp="1"/>
          </p:cNvSpPr>
          <p:nvPr>
            <p:ph sz="quarter" idx="16" hasCustomPrompt="1"/>
          </p:nvPr>
        </p:nvSpPr>
        <p:spPr>
          <a:xfrm>
            <a:off x="430940" y="1674429"/>
            <a:ext cx="5546113" cy="448246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6" name="Content Placeholder 13">
            <a:extLst>
              <a:ext uri="{FF2B5EF4-FFF2-40B4-BE49-F238E27FC236}">
                <a16:creationId xmlns:a16="http://schemas.microsoft.com/office/drawing/2014/main" id="{2D112BA6-2E08-3246-BE98-F274A6B5114B}"/>
              </a:ext>
            </a:extLst>
          </p:cNvPr>
          <p:cNvSpPr>
            <a:spLocks noGrp="1"/>
          </p:cNvSpPr>
          <p:nvPr>
            <p:ph sz="quarter" idx="17" hasCustomPrompt="1"/>
          </p:nvPr>
        </p:nvSpPr>
        <p:spPr>
          <a:xfrm>
            <a:off x="437594" y="1284789"/>
            <a:ext cx="554285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7" name="Content Placeholder 9">
            <a:extLst>
              <a:ext uri="{FF2B5EF4-FFF2-40B4-BE49-F238E27FC236}">
                <a16:creationId xmlns:a16="http://schemas.microsoft.com/office/drawing/2014/main" id="{E0621EC7-89A6-F748-A082-901182C568E3}"/>
              </a:ext>
            </a:extLst>
          </p:cNvPr>
          <p:cNvSpPr>
            <a:spLocks noGrp="1"/>
          </p:cNvSpPr>
          <p:nvPr>
            <p:ph sz="quarter" idx="18" hasCustomPrompt="1"/>
          </p:nvPr>
        </p:nvSpPr>
        <p:spPr>
          <a:xfrm>
            <a:off x="6219986" y="1674428"/>
            <a:ext cx="5546113"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8" name="Content Placeholder 13">
            <a:extLst>
              <a:ext uri="{FF2B5EF4-FFF2-40B4-BE49-F238E27FC236}">
                <a16:creationId xmlns:a16="http://schemas.microsoft.com/office/drawing/2014/main" id="{94AB0A5E-C90E-F341-ABA0-CD75E1678241}"/>
              </a:ext>
            </a:extLst>
          </p:cNvPr>
          <p:cNvSpPr>
            <a:spLocks noGrp="1"/>
          </p:cNvSpPr>
          <p:nvPr>
            <p:ph sz="quarter" idx="19" hasCustomPrompt="1"/>
          </p:nvPr>
        </p:nvSpPr>
        <p:spPr>
          <a:xfrm>
            <a:off x="6226640" y="1284789"/>
            <a:ext cx="554285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7" name="Slide Number Placeholder 1">
            <a:extLst>
              <a:ext uri="{FF2B5EF4-FFF2-40B4-BE49-F238E27FC236}">
                <a16:creationId xmlns:a16="http://schemas.microsoft.com/office/drawing/2014/main" id="{0DBFFD51-73AD-2741-A04F-D1692F8D4BBB}"/>
              </a:ext>
            </a:extLst>
          </p:cNvPr>
          <p:cNvSpPr>
            <a:spLocks noGrp="1"/>
          </p:cNvSpPr>
          <p:nvPr>
            <p:ph type="sldNum" sz="quarter" idx="13"/>
          </p:nvPr>
        </p:nvSpPr>
        <p:spPr>
          <a:xfrm>
            <a:off x="197012" y="6330406"/>
            <a:ext cx="381000" cy="365125"/>
          </a:xfrm>
        </p:spPr>
        <p:txBody>
          <a:bodyPr/>
          <a:lstStyle/>
          <a:p>
            <a:fld id="{F02DC927-F217-F94B-9B78-6AEC652E5EC1}" type="slidenum">
              <a:rPr lang="en-US" smtClean="0"/>
              <a:pPr/>
              <a:t>‹#›</a:t>
            </a:fld>
            <a:endParaRPr lang="en-US"/>
          </a:p>
        </p:txBody>
      </p:sp>
      <p:sp>
        <p:nvSpPr>
          <p:cNvPr id="9" name="Title 3">
            <a:extLst>
              <a:ext uri="{FF2B5EF4-FFF2-40B4-BE49-F238E27FC236}">
                <a16:creationId xmlns:a16="http://schemas.microsoft.com/office/drawing/2014/main" id="{3A9E8B79-3377-BA48-BFB3-D0A57A96E33A}"/>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409658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over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07EAE-6BD6-D24E-AFC3-5ACCB580C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2760" y="5951350"/>
            <a:ext cx="582425" cy="647372"/>
          </a:xfrm>
          <a:prstGeom prst="rect">
            <a:avLst/>
          </a:prstGeom>
        </p:spPr>
      </p:pic>
      <p:sp>
        <p:nvSpPr>
          <p:cNvPr id="5" name="TextBox 4">
            <a:extLst>
              <a:ext uri="{FF2B5EF4-FFF2-40B4-BE49-F238E27FC236}">
                <a16:creationId xmlns:a16="http://schemas.microsoft.com/office/drawing/2014/main" id="{5DCA1295-E09F-604B-A568-03C5701F06D9}"/>
              </a:ext>
            </a:extLst>
          </p:cNvPr>
          <p:cNvSpPr txBox="1"/>
          <p:nvPr userDrawn="1"/>
        </p:nvSpPr>
        <p:spPr>
          <a:xfrm>
            <a:off x="422865" y="2457450"/>
            <a:ext cx="6701359" cy="369332"/>
          </a:xfrm>
          <a:prstGeom prst="rect">
            <a:avLst/>
          </a:prstGeom>
          <a:noFill/>
        </p:spPr>
        <p:txBody>
          <a:bodyPr wrap="square" rtlCol="0">
            <a:spAutoFit/>
          </a:bodyPr>
          <a:lstStyle/>
          <a:p>
            <a:r>
              <a:rPr lang="en-US" b="1" i="0">
                <a:solidFill>
                  <a:schemeClr val="bg1"/>
                </a:solidFill>
                <a:latin typeface="Montserrat SemiBold" pitchFamily="2" charset="77"/>
              </a:rPr>
              <a:t>Please stay in touch,</a:t>
            </a:r>
          </a:p>
        </p:txBody>
      </p:sp>
      <p:sp>
        <p:nvSpPr>
          <p:cNvPr id="7" name="Text Placeholder 2">
            <a:extLst>
              <a:ext uri="{FF2B5EF4-FFF2-40B4-BE49-F238E27FC236}">
                <a16:creationId xmlns:a16="http://schemas.microsoft.com/office/drawing/2014/main" id="{118AD387-CE5A-934F-8EF6-D5780F354AB0}"/>
              </a:ext>
            </a:extLst>
          </p:cNvPr>
          <p:cNvSpPr>
            <a:spLocks noGrp="1"/>
          </p:cNvSpPr>
          <p:nvPr>
            <p:ph type="body" sz="quarter" idx="11" hasCustomPrompt="1"/>
          </p:nvPr>
        </p:nvSpPr>
        <p:spPr>
          <a:xfrm>
            <a:off x="422864" y="3391707"/>
            <a:ext cx="5673135" cy="365760"/>
          </a:xfrm>
          <a:prstGeom prst="rect">
            <a:avLst/>
          </a:prstGeom>
        </p:spPr>
        <p:txBody>
          <a:bodyPr/>
          <a:lstStyle>
            <a:lvl1pPr marL="0" indent="0">
              <a:buNone/>
              <a:defRPr sz="1800" b="1">
                <a:solidFill>
                  <a:schemeClr val="bg1"/>
                </a:solidFill>
                <a:latin typeface="Montserrat" pitchFamily="2" charset="77"/>
              </a:defRPr>
            </a:lvl1pPr>
          </a:lstStyle>
          <a:p>
            <a:pPr lvl="0"/>
            <a:r>
              <a:rPr lang="en-US"/>
              <a:t>123-456-7891 </a:t>
            </a:r>
          </a:p>
        </p:txBody>
      </p:sp>
      <p:sp>
        <p:nvSpPr>
          <p:cNvPr id="8" name="Text Placeholder 2">
            <a:extLst>
              <a:ext uri="{FF2B5EF4-FFF2-40B4-BE49-F238E27FC236}">
                <a16:creationId xmlns:a16="http://schemas.microsoft.com/office/drawing/2014/main" id="{52F32129-50E5-DC4D-9855-733109C86EE5}"/>
              </a:ext>
            </a:extLst>
          </p:cNvPr>
          <p:cNvSpPr>
            <a:spLocks noGrp="1"/>
          </p:cNvSpPr>
          <p:nvPr>
            <p:ph type="body" sz="quarter" idx="12" hasCustomPrompt="1"/>
          </p:nvPr>
        </p:nvSpPr>
        <p:spPr>
          <a:xfrm>
            <a:off x="422865" y="2933865"/>
            <a:ext cx="5673135" cy="365760"/>
          </a:xfrm>
          <a:prstGeom prst="rect">
            <a:avLst/>
          </a:prstGeom>
        </p:spPr>
        <p:txBody>
          <a:bodyPr/>
          <a:lstStyle>
            <a:lvl1pPr marL="0" indent="0">
              <a:buNone/>
              <a:defRPr sz="1800" b="1">
                <a:solidFill>
                  <a:srgbClr val="C00000"/>
                </a:solidFill>
                <a:latin typeface="Montserrat" pitchFamily="2" charset="77"/>
              </a:defRPr>
            </a:lvl1pPr>
          </a:lstStyle>
          <a:p>
            <a:r>
              <a:rPr lang="en-US" b="1" i="0">
                <a:solidFill>
                  <a:srgbClr val="FF0000"/>
                </a:solidFill>
                <a:latin typeface="Montserrat Black" pitchFamily="2" charset="77"/>
              </a:rPr>
              <a:t>First Last Name</a:t>
            </a:r>
          </a:p>
        </p:txBody>
      </p:sp>
      <p:sp>
        <p:nvSpPr>
          <p:cNvPr id="9" name="Text Placeholder 2">
            <a:extLst>
              <a:ext uri="{FF2B5EF4-FFF2-40B4-BE49-F238E27FC236}">
                <a16:creationId xmlns:a16="http://schemas.microsoft.com/office/drawing/2014/main" id="{42C84B0D-7B14-1841-9842-5BB2C07B2BE1}"/>
              </a:ext>
            </a:extLst>
          </p:cNvPr>
          <p:cNvSpPr>
            <a:spLocks noGrp="1"/>
          </p:cNvSpPr>
          <p:nvPr>
            <p:ph type="body" sz="quarter" idx="13" hasCustomPrompt="1"/>
          </p:nvPr>
        </p:nvSpPr>
        <p:spPr>
          <a:xfrm>
            <a:off x="422864" y="3825723"/>
            <a:ext cx="5673135" cy="365760"/>
          </a:xfrm>
          <a:prstGeom prst="rect">
            <a:avLst/>
          </a:prstGeom>
        </p:spPr>
        <p:txBody>
          <a:bodyPr/>
          <a:lstStyle>
            <a:lvl1pPr marL="0" indent="0">
              <a:buNone/>
              <a:defRPr sz="1800" b="1">
                <a:solidFill>
                  <a:schemeClr val="bg1"/>
                </a:solidFill>
                <a:latin typeface="Montserrat" pitchFamily="2" charset="77"/>
              </a:defRPr>
            </a:lvl1pPr>
          </a:lstStyle>
          <a:p>
            <a:pPr lvl="0"/>
            <a:r>
              <a:rPr lang="en-US" err="1"/>
              <a:t>email@redlegg.com</a:t>
            </a:r>
            <a:endParaRPr lang="en-US"/>
          </a:p>
        </p:txBody>
      </p:sp>
      <p:sp>
        <p:nvSpPr>
          <p:cNvPr id="10" name="TextBox 9">
            <a:extLst>
              <a:ext uri="{FF2B5EF4-FFF2-40B4-BE49-F238E27FC236}">
                <a16:creationId xmlns:a16="http://schemas.microsoft.com/office/drawing/2014/main" id="{CA3F8A12-A9C6-964F-B0E6-664F4AFE039C}"/>
              </a:ext>
            </a:extLst>
          </p:cNvPr>
          <p:cNvSpPr txBox="1"/>
          <p:nvPr userDrawn="1"/>
        </p:nvSpPr>
        <p:spPr>
          <a:xfrm>
            <a:off x="411435" y="828560"/>
            <a:ext cx="6701359" cy="1169551"/>
          </a:xfrm>
          <a:prstGeom prst="rect">
            <a:avLst/>
          </a:prstGeom>
          <a:noFill/>
        </p:spPr>
        <p:txBody>
          <a:bodyPr wrap="square" rtlCol="0">
            <a:spAutoFit/>
          </a:bodyPr>
          <a:lstStyle/>
          <a:p>
            <a:r>
              <a:rPr lang="en-US" sz="7000" b="1" i="0" spc="300" baseline="0">
                <a:solidFill>
                  <a:schemeClr val="bg1"/>
                </a:solidFill>
                <a:latin typeface="Montserrat Black" pitchFamily="2" charset="77"/>
              </a:rPr>
              <a:t>THANK YOU</a:t>
            </a:r>
          </a:p>
        </p:txBody>
      </p:sp>
    </p:spTree>
    <p:extLst>
      <p:ext uri="{BB962C8B-B14F-4D97-AF65-F5344CB8AC3E}">
        <p14:creationId xmlns:p14="http://schemas.microsoft.com/office/powerpoint/2010/main" val="3666876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1" name="Content Placeholder 9">
            <a:extLst>
              <a:ext uri="{FF2B5EF4-FFF2-40B4-BE49-F238E27FC236}">
                <a16:creationId xmlns:a16="http://schemas.microsoft.com/office/drawing/2014/main" id="{359F3545-1E69-B348-8C05-5FE7220C3538}"/>
              </a:ext>
            </a:extLst>
          </p:cNvPr>
          <p:cNvSpPr>
            <a:spLocks noGrp="1"/>
          </p:cNvSpPr>
          <p:nvPr>
            <p:ph sz="quarter" idx="13" hasCustomPrompt="1"/>
          </p:nvPr>
        </p:nvSpPr>
        <p:spPr>
          <a:xfrm>
            <a:off x="430941" y="1674428"/>
            <a:ext cx="3594650"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2" name="Content Placeholder 13">
            <a:extLst>
              <a:ext uri="{FF2B5EF4-FFF2-40B4-BE49-F238E27FC236}">
                <a16:creationId xmlns:a16="http://schemas.microsoft.com/office/drawing/2014/main" id="{A779AD32-2A81-ED48-8FDB-0F16FDC0161D}"/>
              </a:ext>
            </a:extLst>
          </p:cNvPr>
          <p:cNvSpPr>
            <a:spLocks noGrp="1"/>
          </p:cNvSpPr>
          <p:nvPr>
            <p:ph sz="quarter" idx="14" hasCustomPrompt="1"/>
          </p:nvPr>
        </p:nvSpPr>
        <p:spPr>
          <a:xfrm>
            <a:off x="437595" y="1284789"/>
            <a:ext cx="3592539"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6" name="Content Placeholder 9">
            <a:extLst>
              <a:ext uri="{FF2B5EF4-FFF2-40B4-BE49-F238E27FC236}">
                <a16:creationId xmlns:a16="http://schemas.microsoft.com/office/drawing/2014/main" id="{3C8BB3D0-7EDB-D841-99BC-6424B2E5D131}"/>
              </a:ext>
            </a:extLst>
          </p:cNvPr>
          <p:cNvSpPr>
            <a:spLocks noGrp="1"/>
          </p:cNvSpPr>
          <p:nvPr>
            <p:ph sz="quarter" idx="15" hasCustomPrompt="1"/>
          </p:nvPr>
        </p:nvSpPr>
        <p:spPr>
          <a:xfrm>
            <a:off x="4303949" y="1674428"/>
            <a:ext cx="3594650"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7" name="Content Placeholder 13">
            <a:extLst>
              <a:ext uri="{FF2B5EF4-FFF2-40B4-BE49-F238E27FC236}">
                <a16:creationId xmlns:a16="http://schemas.microsoft.com/office/drawing/2014/main" id="{7798CC79-2423-E844-B88C-32597791F43D}"/>
              </a:ext>
            </a:extLst>
          </p:cNvPr>
          <p:cNvSpPr>
            <a:spLocks noGrp="1"/>
          </p:cNvSpPr>
          <p:nvPr>
            <p:ph sz="quarter" idx="16" hasCustomPrompt="1"/>
          </p:nvPr>
        </p:nvSpPr>
        <p:spPr>
          <a:xfrm>
            <a:off x="4310603" y="1284789"/>
            <a:ext cx="3592539"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8" name="Content Placeholder 9">
            <a:extLst>
              <a:ext uri="{FF2B5EF4-FFF2-40B4-BE49-F238E27FC236}">
                <a16:creationId xmlns:a16="http://schemas.microsoft.com/office/drawing/2014/main" id="{35838562-980A-554B-A36F-5AA14BB4662F}"/>
              </a:ext>
            </a:extLst>
          </p:cNvPr>
          <p:cNvSpPr>
            <a:spLocks noGrp="1"/>
          </p:cNvSpPr>
          <p:nvPr>
            <p:ph sz="quarter" idx="17" hasCustomPrompt="1"/>
          </p:nvPr>
        </p:nvSpPr>
        <p:spPr>
          <a:xfrm>
            <a:off x="8170304" y="1674428"/>
            <a:ext cx="3594650"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0" name="Content Placeholder 13">
            <a:extLst>
              <a:ext uri="{FF2B5EF4-FFF2-40B4-BE49-F238E27FC236}">
                <a16:creationId xmlns:a16="http://schemas.microsoft.com/office/drawing/2014/main" id="{689824D8-EC46-B841-93F8-203075E42DFF}"/>
              </a:ext>
            </a:extLst>
          </p:cNvPr>
          <p:cNvSpPr>
            <a:spLocks noGrp="1"/>
          </p:cNvSpPr>
          <p:nvPr>
            <p:ph sz="quarter" idx="18" hasCustomPrompt="1"/>
          </p:nvPr>
        </p:nvSpPr>
        <p:spPr>
          <a:xfrm>
            <a:off x="8176958" y="1284789"/>
            <a:ext cx="3592539"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9" name="Slide Number Placeholder 1">
            <a:extLst>
              <a:ext uri="{FF2B5EF4-FFF2-40B4-BE49-F238E27FC236}">
                <a16:creationId xmlns:a16="http://schemas.microsoft.com/office/drawing/2014/main" id="{FF160130-BC1A-0B45-8603-A64E78F44A41}"/>
              </a:ext>
            </a:extLst>
          </p:cNvPr>
          <p:cNvSpPr>
            <a:spLocks noGrp="1"/>
          </p:cNvSpPr>
          <p:nvPr>
            <p:ph type="sldNum" sz="quarter" idx="19"/>
          </p:nvPr>
        </p:nvSpPr>
        <p:spPr>
          <a:xfrm>
            <a:off x="197012" y="6330406"/>
            <a:ext cx="381000" cy="365125"/>
          </a:xfrm>
        </p:spPr>
        <p:txBody>
          <a:bodyPr/>
          <a:lstStyle/>
          <a:p>
            <a:fld id="{F02DC927-F217-F94B-9B78-6AEC652E5EC1}" type="slidenum">
              <a:rPr lang="en-US" smtClean="0"/>
              <a:pPr/>
              <a:t>‹#›</a:t>
            </a:fld>
            <a:endParaRPr lang="en-US"/>
          </a:p>
        </p:txBody>
      </p:sp>
      <p:sp>
        <p:nvSpPr>
          <p:cNvPr id="10" name="Title 3">
            <a:extLst>
              <a:ext uri="{FF2B5EF4-FFF2-40B4-BE49-F238E27FC236}">
                <a16:creationId xmlns:a16="http://schemas.microsoft.com/office/drawing/2014/main" id="{829D829E-9BCD-004B-BB8A-47B7605E4596}"/>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4180339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17" name="Content Placeholder 9">
            <a:extLst>
              <a:ext uri="{FF2B5EF4-FFF2-40B4-BE49-F238E27FC236}">
                <a16:creationId xmlns:a16="http://schemas.microsoft.com/office/drawing/2014/main" id="{4970085F-63CB-A74C-AE3B-C4BC429F18F7}"/>
              </a:ext>
            </a:extLst>
          </p:cNvPr>
          <p:cNvSpPr>
            <a:spLocks noGrp="1"/>
          </p:cNvSpPr>
          <p:nvPr>
            <p:ph sz="quarter" idx="13" hasCustomPrompt="1"/>
          </p:nvPr>
        </p:nvSpPr>
        <p:spPr>
          <a:xfrm>
            <a:off x="430940" y="1674428"/>
            <a:ext cx="2669645"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111640"/>
              </a:solidFill>
              <a:latin typeface="Montserrat" panose="00000500000000000000" pitchFamily="2" charset="0"/>
            </a:endParaRPr>
          </a:p>
        </p:txBody>
      </p:sp>
      <p:sp>
        <p:nvSpPr>
          <p:cNvPr id="18" name="Content Placeholder 13">
            <a:extLst>
              <a:ext uri="{FF2B5EF4-FFF2-40B4-BE49-F238E27FC236}">
                <a16:creationId xmlns:a16="http://schemas.microsoft.com/office/drawing/2014/main" id="{D575216B-CA42-6F41-A67E-4F7C44FE9570}"/>
              </a:ext>
            </a:extLst>
          </p:cNvPr>
          <p:cNvSpPr>
            <a:spLocks noGrp="1"/>
          </p:cNvSpPr>
          <p:nvPr>
            <p:ph sz="quarter" idx="14" hasCustomPrompt="1"/>
          </p:nvPr>
        </p:nvSpPr>
        <p:spPr>
          <a:xfrm>
            <a:off x="437595" y="1284789"/>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0" name="Content Placeholder 9">
            <a:extLst>
              <a:ext uri="{FF2B5EF4-FFF2-40B4-BE49-F238E27FC236}">
                <a16:creationId xmlns:a16="http://schemas.microsoft.com/office/drawing/2014/main" id="{24983178-2BCB-9E4B-A6EE-BA1D61602C56}"/>
              </a:ext>
            </a:extLst>
          </p:cNvPr>
          <p:cNvSpPr>
            <a:spLocks noGrp="1"/>
          </p:cNvSpPr>
          <p:nvPr>
            <p:ph sz="quarter" idx="15" hasCustomPrompt="1"/>
          </p:nvPr>
        </p:nvSpPr>
        <p:spPr>
          <a:xfrm>
            <a:off x="3330465" y="1674428"/>
            <a:ext cx="2669645"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111640"/>
              </a:solidFill>
              <a:latin typeface="Montserrat" panose="00000500000000000000" pitchFamily="2" charset="0"/>
            </a:endParaRPr>
          </a:p>
        </p:txBody>
      </p:sp>
      <p:sp>
        <p:nvSpPr>
          <p:cNvPr id="21" name="Content Placeholder 13">
            <a:extLst>
              <a:ext uri="{FF2B5EF4-FFF2-40B4-BE49-F238E27FC236}">
                <a16:creationId xmlns:a16="http://schemas.microsoft.com/office/drawing/2014/main" id="{B3D4C491-EAB9-B24A-A469-357284AE02A1}"/>
              </a:ext>
            </a:extLst>
          </p:cNvPr>
          <p:cNvSpPr>
            <a:spLocks noGrp="1"/>
          </p:cNvSpPr>
          <p:nvPr>
            <p:ph sz="quarter" idx="16" hasCustomPrompt="1"/>
          </p:nvPr>
        </p:nvSpPr>
        <p:spPr>
          <a:xfrm>
            <a:off x="3337120" y="1284789"/>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2" name="Content Placeholder 9">
            <a:extLst>
              <a:ext uri="{FF2B5EF4-FFF2-40B4-BE49-F238E27FC236}">
                <a16:creationId xmlns:a16="http://schemas.microsoft.com/office/drawing/2014/main" id="{173F4153-DA86-1F48-937B-1E02DC30C6D0}"/>
              </a:ext>
            </a:extLst>
          </p:cNvPr>
          <p:cNvSpPr>
            <a:spLocks noGrp="1"/>
          </p:cNvSpPr>
          <p:nvPr>
            <p:ph sz="quarter" idx="17" hasCustomPrompt="1"/>
          </p:nvPr>
        </p:nvSpPr>
        <p:spPr>
          <a:xfrm>
            <a:off x="6212615" y="1674428"/>
            <a:ext cx="2669645"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111640"/>
              </a:solidFill>
              <a:latin typeface="Montserrat" panose="00000500000000000000" pitchFamily="2" charset="0"/>
            </a:endParaRPr>
          </a:p>
        </p:txBody>
      </p:sp>
      <p:sp>
        <p:nvSpPr>
          <p:cNvPr id="23" name="Content Placeholder 13">
            <a:extLst>
              <a:ext uri="{FF2B5EF4-FFF2-40B4-BE49-F238E27FC236}">
                <a16:creationId xmlns:a16="http://schemas.microsoft.com/office/drawing/2014/main" id="{15051916-C2F6-594C-BE21-7604F347BC22}"/>
              </a:ext>
            </a:extLst>
          </p:cNvPr>
          <p:cNvSpPr>
            <a:spLocks noGrp="1"/>
          </p:cNvSpPr>
          <p:nvPr>
            <p:ph sz="quarter" idx="18" hasCustomPrompt="1"/>
          </p:nvPr>
        </p:nvSpPr>
        <p:spPr>
          <a:xfrm>
            <a:off x="6219270" y="1284789"/>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4" name="Content Placeholder 9">
            <a:extLst>
              <a:ext uri="{FF2B5EF4-FFF2-40B4-BE49-F238E27FC236}">
                <a16:creationId xmlns:a16="http://schemas.microsoft.com/office/drawing/2014/main" id="{C803A555-09D8-EA4D-B077-6E103F721957}"/>
              </a:ext>
            </a:extLst>
          </p:cNvPr>
          <p:cNvSpPr>
            <a:spLocks noGrp="1"/>
          </p:cNvSpPr>
          <p:nvPr>
            <p:ph sz="quarter" idx="19" hasCustomPrompt="1"/>
          </p:nvPr>
        </p:nvSpPr>
        <p:spPr>
          <a:xfrm>
            <a:off x="9099852" y="1674428"/>
            <a:ext cx="2669645"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111640"/>
              </a:solidFill>
              <a:latin typeface="Montserrat" panose="00000500000000000000" pitchFamily="2" charset="0"/>
            </a:endParaRPr>
          </a:p>
        </p:txBody>
      </p:sp>
      <p:sp>
        <p:nvSpPr>
          <p:cNvPr id="25" name="Content Placeholder 13">
            <a:extLst>
              <a:ext uri="{FF2B5EF4-FFF2-40B4-BE49-F238E27FC236}">
                <a16:creationId xmlns:a16="http://schemas.microsoft.com/office/drawing/2014/main" id="{22A3ADE3-605E-2744-BDE1-ACDFD029D08D}"/>
              </a:ext>
            </a:extLst>
          </p:cNvPr>
          <p:cNvSpPr>
            <a:spLocks noGrp="1"/>
          </p:cNvSpPr>
          <p:nvPr>
            <p:ph sz="quarter" idx="20" hasCustomPrompt="1"/>
          </p:nvPr>
        </p:nvSpPr>
        <p:spPr>
          <a:xfrm>
            <a:off x="9099852" y="1284789"/>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1" name="Slide Number Placeholder 1">
            <a:extLst>
              <a:ext uri="{FF2B5EF4-FFF2-40B4-BE49-F238E27FC236}">
                <a16:creationId xmlns:a16="http://schemas.microsoft.com/office/drawing/2014/main" id="{B297AA47-D5C8-774B-818D-65E9F1189C3F}"/>
              </a:ext>
            </a:extLst>
          </p:cNvPr>
          <p:cNvSpPr>
            <a:spLocks noGrp="1"/>
          </p:cNvSpPr>
          <p:nvPr>
            <p:ph type="sldNum" sz="quarter" idx="21"/>
          </p:nvPr>
        </p:nvSpPr>
        <p:spPr>
          <a:xfrm>
            <a:off x="197012" y="6330406"/>
            <a:ext cx="381000" cy="365125"/>
          </a:xfrm>
        </p:spPr>
        <p:txBody>
          <a:bodyPr/>
          <a:lstStyle/>
          <a:p>
            <a:fld id="{F02DC927-F217-F94B-9B78-6AEC652E5EC1}" type="slidenum">
              <a:rPr lang="en-US" smtClean="0"/>
              <a:pPr/>
              <a:t>‹#›</a:t>
            </a:fld>
            <a:endParaRPr lang="en-US"/>
          </a:p>
        </p:txBody>
      </p:sp>
      <p:sp>
        <p:nvSpPr>
          <p:cNvPr id="12" name="Title 3">
            <a:extLst>
              <a:ext uri="{FF2B5EF4-FFF2-40B4-BE49-F238E27FC236}">
                <a16:creationId xmlns:a16="http://schemas.microsoft.com/office/drawing/2014/main" id="{B0C23620-6217-2F44-BF6D-7D93845509D7}"/>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2166214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7B47BD3-4C9B-E440-99DD-3D3BAE68FF77}"/>
              </a:ext>
            </a:extLst>
          </p:cNvPr>
          <p:cNvSpPr>
            <a:spLocks noGrp="1"/>
          </p:cNvSpPr>
          <p:nvPr>
            <p:ph sz="quarter" idx="11" hasCustomPrompt="1"/>
          </p:nvPr>
        </p:nvSpPr>
        <p:spPr>
          <a:xfrm>
            <a:off x="430940" y="2564221"/>
            <a:ext cx="11338559"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 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4" name="Content Placeholder 13">
            <a:extLst>
              <a:ext uri="{FF2B5EF4-FFF2-40B4-BE49-F238E27FC236}">
                <a16:creationId xmlns:a16="http://schemas.microsoft.com/office/drawing/2014/main" id="{793C4739-BE10-1A41-B07F-0C2B6F005F7A}"/>
              </a:ext>
            </a:extLst>
          </p:cNvPr>
          <p:cNvSpPr>
            <a:spLocks noGrp="1"/>
          </p:cNvSpPr>
          <p:nvPr>
            <p:ph sz="quarter" idx="12" hasCustomPrompt="1"/>
          </p:nvPr>
        </p:nvSpPr>
        <p:spPr>
          <a:xfrm>
            <a:off x="437595" y="2174581"/>
            <a:ext cx="11331902"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8" name="Text Placeholder 17">
            <a:extLst>
              <a:ext uri="{FF2B5EF4-FFF2-40B4-BE49-F238E27FC236}">
                <a16:creationId xmlns:a16="http://schemas.microsoft.com/office/drawing/2014/main" id="{8A95C49F-06A6-2B4A-AD4D-44EF43C0B57E}"/>
              </a:ext>
            </a:extLst>
          </p:cNvPr>
          <p:cNvSpPr>
            <a:spLocks noGrp="1"/>
          </p:cNvSpPr>
          <p:nvPr>
            <p:ph type="body" sz="quarter" idx="13" hasCustomPrompt="1"/>
          </p:nvPr>
        </p:nvSpPr>
        <p:spPr>
          <a:xfrm>
            <a:off x="437595" y="1284789"/>
            <a:ext cx="11331903"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 </a:t>
            </a:r>
          </a:p>
        </p:txBody>
      </p:sp>
      <p:sp>
        <p:nvSpPr>
          <p:cNvPr id="6" name="Slide Number Placeholder 1">
            <a:extLst>
              <a:ext uri="{FF2B5EF4-FFF2-40B4-BE49-F238E27FC236}">
                <a16:creationId xmlns:a16="http://schemas.microsoft.com/office/drawing/2014/main" id="{959B6976-8E15-0F48-9319-97D7BD5A8327}"/>
              </a:ext>
            </a:extLst>
          </p:cNvPr>
          <p:cNvSpPr>
            <a:spLocks noGrp="1"/>
          </p:cNvSpPr>
          <p:nvPr>
            <p:ph type="sldNum" sz="quarter" idx="14"/>
          </p:nvPr>
        </p:nvSpPr>
        <p:spPr>
          <a:xfrm>
            <a:off x="197012" y="6330406"/>
            <a:ext cx="381000" cy="365125"/>
          </a:xfrm>
        </p:spPr>
        <p:txBody>
          <a:bodyPr/>
          <a:lstStyle/>
          <a:p>
            <a:fld id="{F02DC927-F217-F94B-9B78-6AEC652E5EC1}" type="slidenum">
              <a:rPr lang="en-US" smtClean="0"/>
              <a:pPr/>
              <a:t>‹#›</a:t>
            </a:fld>
            <a:endParaRPr lang="en-US"/>
          </a:p>
        </p:txBody>
      </p:sp>
      <p:sp>
        <p:nvSpPr>
          <p:cNvPr id="7" name="Title 3">
            <a:extLst>
              <a:ext uri="{FF2B5EF4-FFF2-40B4-BE49-F238E27FC236}">
                <a16:creationId xmlns:a16="http://schemas.microsoft.com/office/drawing/2014/main" id="{DECDD1BB-DD47-ED4B-9A3F-3F13BD3EE8D3}"/>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166866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7B47BD3-4C9B-E440-99DD-3D3BAE68FF77}"/>
              </a:ext>
            </a:extLst>
          </p:cNvPr>
          <p:cNvSpPr>
            <a:spLocks noGrp="1"/>
          </p:cNvSpPr>
          <p:nvPr>
            <p:ph sz="quarter" idx="11" hasCustomPrompt="1"/>
          </p:nvPr>
        </p:nvSpPr>
        <p:spPr>
          <a:xfrm>
            <a:off x="430940" y="2564221"/>
            <a:ext cx="5546113"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4" name="Content Placeholder 13">
            <a:extLst>
              <a:ext uri="{FF2B5EF4-FFF2-40B4-BE49-F238E27FC236}">
                <a16:creationId xmlns:a16="http://schemas.microsoft.com/office/drawing/2014/main" id="{793C4739-BE10-1A41-B07F-0C2B6F005F7A}"/>
              </a:ext>
            </a:extLst>
          </p:cNvPr>
          <p:cNvSpPr>
            <a:spLocks noGrp="1"/>
          </p:cNvSpPr>
          <p:nvPr>
            <p:ph sz="quarter" idx="12" hasCustomPrompt="1"/>
          </p:nvPr>
        </p:nvSpPr>
        <p:spPr>
          <a:xfrm>
            <a:off x="437594" y="2174581"/>
            <a:ext cx="554285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8" name="Text Placeholder 17">
            <a:extLst>
              <a:ext uri="{FF2B5EF4-FFF2-40B4-BE49-F238E27FC236}">
                <a16:creationId xmlns:a16="http://schemas.microsoft.com/office/drawing/2014/main" id="{8A95C49F-06A6-2B4A-AD4D-44EF43C0B57E}"/>
              </a:ext>
            </a:extLst>
          </p:cNvPr>
          <p:cNvSpPr>
            <a:spLocks noGrp="1"/>
          </p:cNvSpPr>
          <p:nvPr>
            <p:ph type="body" sz="quarter" idx="13" hasCustomPrompt="1"/>
          </p:nvPr>
        </p:nvSpPr>
        <p:spPr>
          <a:xfrm>
            <a:off x="437595" y="1284789"/>
            <a:ext cx="11331903"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 </a:t>
            </a:r>
          </a:p>
        </p:txBody>
      </p:sp>
      <p:sp>
        <p:nvSpPr>
          <p:cNvPr id="7" name="Content Placeholder 9">
            <a:extLst>
              <a:ext uri="{FF2B5EF4-FFF2-40B4-BE49-F238E27FC236}">
                <a16:creationId xmlns:a16="http://schemas.microsoft.com/office/drawing/2014/main" id="{9536BAB9-5705-FD4E-A7AF-52A8E2F8CEB2}"/>
              </a:ext>
            </a:extLst>
          </p:cNvPr>
          <p:cNvSpPr>
            <a:spLocks noGrp="1"/>
          </p:cNvSpPr>
          <p:nvPr>
            <p:ph sz="quarter" idx="14" hasCustomPrompt="1"/>
          </p:nvPr>
        </p:nvSpPr>
        <p:spPr>
          <a:xfrm>
            <a:off x="6219986" y="2564221"/>
            <a:ext cx="5546113"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8" name="Content Placeholder 13">
            <a:extLst>
              <a:ext uri="{FF2B5EF4-FFF2-40B4-BE49-F238E27FC236}">
                <a16:creationId xmlns:a16="http://schemas.microsoft.com/office/drawing/2014/main" id="{1AD45F8C-2909-0E42-8F70-1388DB12CB12}"/>
              </a:ext>
            </a:extLst>
          </p:cNvPr>
          <p:cNvSpPr>
            <a:spLocks noGrp="1"/>
          </p:cNvSpPr>
          <p:nvPr>
            <p:ph sz="quarter" idx="15" hasCustomPrompt="1"/>
          </p:nvPr>
        </p:nvSpPr>
        <p:spPr>
          <a:xfrm>
            <a:off x="6226640" y="2174581"/>
            <a:ext cx="554285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1" name="Slide Number Placeholder 1">
            <a:extLst>
              <a:ext uri="{FF2B5EF4-FFF2-40B4-BE49-F238E27FC236}">
                <a16:creationId xmlns:a16="http://schemas.microsoft.com/office/drawing/2014/main" id="{214A0AD1-D1EF-B742-BF5E-9EC45C71FB79}"/>
              </a:ext>
            </a:extLst>
          </p:cNvPr>
          <p:cNvSpPr>
            <a:spLocks noGrp="1"/>
          </p:cNvSpPr>
          <p:nvPr>
            <p:ph type="sldNum" sz="quarter" idx="16"/>
          </p:nvPr>
        </p:nvSpPr>
        <p:spPr>
          <a:xfrm>
            <a:off x="197012" y="6330406"/>
            <a:ext cx="381000" cy="365125"/>
          </a:xfrm>
        </p:spPr>
        <p:txBody>
          <a:bodyPr/>
          <a:lstStyle/>
          <a:p>
            <a:fld id="{F02DC927-F217-F94B-9B78-6AEC652E5EC1}" type="slidenum">
              <a:rPr lang="en-US" smtClean="0"/>
              <a:pPr/>
              <a:t>‹#›</a:t>
            </a:fld>
            <a:endParaRPr lang="en-US"/>
          </a:p>
        </p:txBody>
      </p:sp>
      <p:sp>
        <p:nvSpPr>
          <p:cNvPr id="12" name="Title 3">
            <a:extLst>
              <a:ext uri="{FF2B5EF4-FFF2-40B4-BE49-F238E27FC236}">
                <a16:creationId xmlns:a16="http://schemas.microsoft.com/office/drawing/2014/main" id="{D4E2A1B6-24C4-834B-8DA5-28071E353D53}"/>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1850446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7B47BD3-4C9B-E440-99DD-3D3BAE68FF77}"/>
              </a:ext>
            </a:extLst>
          </p:cNvPr>
          <p:cNvSpPr>
            <a:spLocks noGrp="1"/>
          </p:cNvSpPr>
          <p:nvPr>
            <p:ph sz="quarter" idx="11" hasCustomPrompt="1"/>
          </p:nvPr>
        </p:nvSpPr>
        <p:spPr>
          <a:xfrm>
            <a:off x="430941" y="2564221"/>
            <a:ext cx="3594650"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4" name="Content Placeholder 13">
            <a:extLst>
              <a:ext uri="{FF2B5EF4-FFF2-40B4-BE49-F238E27FC236}">
                <a16:creationId xmlns:a16="http://schemas.microsoft.com/office/drawing/2014/main" id="{793C4739-BE10-1A41-B07F-0C2B6F005F7A}"/>
              </a:ext>
            </a:extLst>
          </p:cNvPr>
          <p:cNvSpPr>
            <a:spLocks noGrp="1"/>
          </p:cNvSpPr>
          <p:nvPr>
            <p:ph sz="quarter" idx="12" hasCustomPrompt="1"/>
          </p:nvPr>
        </p:nvSpPr>
        <p:spPr>
          <a:xfrm>
            <a:off x="437595" y="2174581"/>
            <a:ext cx="3592539"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8" name="Text Placeholder 17">
            <a:extLst>
              <a:ext uri="{FF2B5EF4-FFF2-40B4-BE49-F238E27FC236}">
                <a16:creationId xmlns:a16="http://schemas.microsoft.com/office/drawing/2014/main" id="{8A95C49F-06A6-2B4A-AD4D-44EF43C0B57E}"/>
              </a:ext>
            </a:extLst>
          </p:cNvPr>
          <p:cNvSpPr>
            <a:spLocks noGrp="1"/>
          </p:cNvSpPr>
          <p:nvPr>
            <p:ph type="body" sz="quarter" idx="13" hasCustomPrompt="1"/>
          </p:nvPr>
        </p:nvSpPr>
        <p:spPr>
          <a:xfrm>
            <a:off x="437595" y="1284789"/>
            <a:ext cx="11331903"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 </a:t>
            </a:r>
          </a:p>
        </p:txBody>
      </p:sp>
      <p:sp>
        <p:nvSpPr>
          <p:cNvPr id="7" name="Content Placeholder 9">
            <a:extLst>
              <a:ext uri="{FF2B5EF4-FFF2-40B4-BE49-F238E27FC236}">
                <a16:creationId xmlns:a16="http://schemas.microsoft.com/office/drawing/2014/main" id="{9536BAB9-5705-FD4E-A7AF-52A8E2F8CEB2}"/>
              </a:ext>
            </a:extLst>
          </p:cNvPr>
          <p:cNvSpPr>
            <a:spLocks noGrp="1"/>
          </p:cNvSpPr>
          <p:nvPr>
            <p:ph sz="quarter" idx="14" hasCustomPrompt="1"/>
          </p:nvPr>
        </p:nvSpPr>
        <p:spPr>
          <a:xfrm>
            <a:off x="4303949" y="2564221"/>
            <a:ext cx="3594650"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8" name="Content Placeholder 13">
            <a:extLst>
              <a:ext uri="{FF2B5EF4-FFF2-40B4-BE49-F238E27FC236}">
                <a16:creationId xmlns:a16="http://schemas.microsoft.com/office/drawing/2014/main" id="{1AD45F8C-2909-0E42-8F70-1388DB12CB12}"/>
              </a:ext>
            </a:extLst>
          </p:cNvPr>
          <p:cNvSpPr>
            <a:spLocks noGrp="1"/>
          </p:cNvSpPr>
          <p:nvPr>
            <p:ph sz="quarter" idx="15" hasCustomPrompt="1"/>
          </p:nvPr>
        </p:nvSpPr>
        <p:spPr>
          <a:xfrm>
            <a:off x="4310603" y="2174581"/>
            <a:ext cx="3592539"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9" name="Content Placeholder 9">
            <a:extLst>
              <a:ext uri="{FF2B5EF4-FFF2-40B4-BE49-F238E27FC236}">
                <a16:creationId xmlns:a16="http://schemas.microsoft.com/office/drawing/2014/main" id="{745BA81F-CC8C-DE46-A757-35B50042057F}"/>
              </a:ext>
            </a:extLst>
          </p:cNvPr>
          <p:cNvSpPr>
            <a:spLocks noGrp="1"/>
          </p:cNvSpPr>
          <p:nvPr>
            <p:ph sz="quarter" idx="16" hasCustomPrompt="1"/>
          </p:nvPr>
        </p:nvSpPr>
        <p:spPr>
          <a:xfrm>
            <a:off x="8170304" y="2564221"/>
            <a:ext cx="3594650"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1" name="Content Placeholder 13">
            <a:extLst>
              <a:ext uri="{FF2B5EF4-FFF2-40B4-BE49-F238E27FC236}">
                <a16:creationId xmlns:a16="http://schemas.microsoft.com/office/drawing/2014/main" id="{745D5C7B-DF79-BF4A-8894-996C492D4D56}"/>
              </a:ext>
            </a:extLst>
          </p:cNvPr>
          <p:cNvSpPr>
            <a:spLocks noGrp="1"/>
          </p:cNvSpPr>
          <p:nvPr>
            <p:ph sz="quarter" idx="17" hasCustomPrompt="1"/>
          </p:nvPr>
        </p:nvSpPr>
        <p:spPr>
          <a:xfrm>
            <a:off x="8176958" y="2174581"/>
            <a:ext cx="3592539"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3" name="Slide Number Placeholder 1">
            <a:extLst>
              <a:ext uri="{FF2B5EF4-FFF2-40B4-BE49-F238E27FC236}">
                <a16:creationId xmlns:a16="http://schemas.microsoft.com/office/drawing/2014/main" id="{899275A5-3312-2B4E-BE86-BF96B4F5D893}"/>
              </a:ext>
            </a:extLst>
          </p:cNvPr>
          <p:cNvSpPr>
            <a:spLocks noGrp="1"/>
          </p:cNvSpPr>
          <p:nvPr>
            <p:ph type="sldNum" sz="quarter" idx="18"/>
          </p:nvPr>
        </p:nvSpPr>
        <p:spPr>
          <a:xfrm>
            <a:off x="197012" y="6330406"/>
            <a:ext cx="381000" cy="365125"/>
          </a:xfrm>
        </p:spPr>
        <p:txBody>
          <a:bodyPr/>
          <a:lstStyle/>
          <a:p>
            <a:fld id="{F02DC927-F217-F94B-9B78-6AEC652E5EC1}" type="slidenum">
              <a:rPr lang="en-US" smtClean="0"/>
              <a:pPr/>
              <a:t>‹#›</a:t>
            </a:fld>
            <a:endParaRPr lang="en-US"/>
          </a:p>
        </p:txBody>
      </p:sp>
      <p:sp>
        <p:nvSpPr>
          <p:cNvPr id="15" name="Title 3">
            <a:extLst>
              <a:ext uri="{FF2B5EF4-FFF2-40B4-BE49-F238E27FC236}">
                <a16:creationId xmlns:a16="http://schemas.microsoft.com/office/drawing/2014/main" id="{4802CE3A-C169-8148-8829-36E3534D8A1A}"/>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1153552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7B47BD3-4C9B-E440-99DD-3D3BAE68FF77}"/>
              </a:ext>
            </a:extLst>
          </p:cNvPr>
          <p:cNvSpPr>
            <a:spLocks noGrp="1"/>
          </p:cNvSpPr>
          <p:nvPr>
            <p:ph sz="quarter" idx="11" hasCustomPrompt="1"/>
          </p:nvPr>
        </p:nvSpPr>
        <p:spPr>
          <a:xfrm>
            <a:off x="430940" y="2564221"/>
            <a:ext cx="2669645"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4" name="Content Placeholder 13">
            <a:extLst>
              <a:ext uri="{FF2B5EF4-FFF2-40B4-BE49-F238E27FC236}">
                <a16:creationId xmlns:a16="http://schemas.microsoft.com/office/drawing/2014/main" id="{793C4739-BE10-1A41-B07F-0C2B6F005F7A}"/>
              </a:ext>
            </a:extLst>
          </p:cNvPr>
          <p:cNvSpPr>
            <a:spLocks noGrp="1"/>
          </p:cNvSpPr>
          <p:nvPr>
            <p:ph sz="quarter" idx="12" hasCustomPrompt="1"/>
          </p:nvPr>
        </p:nvSpPr>
        <p:spPr>
          <a:xfrm>
            <a:off x="437595" y="2174581"/>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8" name="Text Placeholder 17">
            <a:extLst>
              <a:ext uri="{FF2B5EF4-FFF2-40B4-BE49-F238E27FC236}">
                <a16:creationId xmlns:a16="http://schemas.microsoft.com/office/drawing/2014/main" id="{8A95C49F-06A6-2B4A-AD4D-44EF43C0B57E}"/>
              </a:ext>
            </a:extLst>
          </p:cNvPr>
          <p:cNvSpPr>
            <a:spLocks noGrp="1"/>
          </p:cNvSpPr>
          <p:nvPr>
            <p:ph type="body" sz="quarter" idx="13" hasCustomPrompt="1"/>
          </p:nvPr>
        </p:nvSpPr>
        <p:spPr>
          <a:xfrm>
            <a:off x="437595" y="1284789"/>
            <a:ext cx="11331903"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 </a:t>
            </a:r>
          </a:p>
        </p:txBody>
      </p:sp>
      <p:sp>
        <p:nvSpPr>
          <p:cNvPr id="7" name="Content Placeholder 9">
            <a:extLst>
              <a:ext uri="{FF2B5EF4-FFF2-40B4-BE49-F238E27FC236}">
                <a16:creationId xmlns:a16="http://schemas.microsoft.com/office/drawing/2014/main" id="{9536BAB9-5705-FD4E-A7AF-52A8E2F8CEB2}"/>
              </a:ext>
            </a:extLst>
          </p:cNvPr>
          <p:cNvSpPr>
            <a:spLocks noGrp="1"/>
          </p:cNvSpPr>
          <p:nvPr>
            <p:ph sz="quarter" idx="14" hasCustomPrompt="1"/>
          </p:nvPr>
        </p:nvSpPr>
        <p:spPr>
          <a:xfrm>
            <a:off x="3330465" y="2564221"/>
            <a:ext cx="2669645"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8" name="Content Placeholder 13">
            <a:extLst>
              <a:ext uri="{FF2B5EF4-FFF2-40B4-BE49-F238E27FC236}">
                <a16:creationId xmlns:a16="http://schemas.microsoft.com/office/drawing/2014/main" id="{1AD45F8C-2909-0E42-8F70-1388DB12CB12}"/>
              </a:ext>
            </a:extLst>
          </p:cNvPr>
          <p:cNvSpPr>
            <a:spLocks noGrp="1"/>
          </p:cNvSpPr>
          <p:nvPr>
            <p:ph sz="quarter" idx="15" hasCustomPrompt="1"/>
          </p:nvPr>
        </p:nvSpPr>
        <p:spPr>
          <a:xfrm>
            <a:off x="3337120" y="2174581"/>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9" name="Content Placeholder 9">
            <a:extLst>
              <a:ext uri="{FF2B5EF4-FFF2-40B4-BE49-F238E27FC236}">
                <a16:creationId xmlns:a16="http://schemas.microsoft.com/office/drawing/2014/main" id="{745BA81F-CC8C-DE46-A757-35B50042057F}"/>
              </a:ext>
            </a:extLst>
          </p:cNvPr>
          <p:cNvSpPr>
            <a:spLocks noGrp="1"/>
          </p:cNvSpPr>
          <p:nvPr>
            <p:ph sz="quarter" idx="16" hasCustomPrompt="1"/>
          </p:nvPr>
        </p:nvSpPr>
        <p:spPr>
          <a:xfrm>
            <a:off x="6212615" y="2564221"/>
            <a:ext cx="2669645"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1" name="Content Placeholder 13">
            <a:extLst>
              <a:ext uri="{FF2B5EF4-FFF2-40B4-BE49-F238E27FC236}">
                <a16:creationId xmlns:a16="http://schemas.microsoft.com/office/drawing/2014/main" id="{745D5C7B-DF79-BF4A-8894-996C492D4D56}"/>
              </a:ext>
            </a:extLst>
          </p:cNvPr>
          <p:cNvSpPr>
            <a:spLocks noGrp="1"/>
          </p:cNvSpPr>
          <p:nvPr>
            <p:ph sz="quarter" idx="17" hasCustomPrompt="1"/>
          </p:nvPr>
        </p:nvSpPr>
        <p:spPr>
          <a:xfrm>
            <a:off x="6219270" y="2174581"/>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2" name="Content Placeholder 9">
            <a:extLst>
              <a:ext uri="{FF2B5EF4-FFF2-40B4-BE49-F238E27FC236}">
                <a16:creationId xmlns:a16="http://schemas.microsoft.com/office/drawing/2014/main" id="{4CC3CE3B-E793-5A4B-B921-AF7CC6633116}"/>
              </a:ext>
            </a:extLst>
          </p:cNvPr>
          <p:cNvSpPr>
            <a:spLocks noGrp="1"/>
          </p:cNvSpPr>
          <p:nvPr>
            <p:ph sz="quarter" idx="18" hasCustomPrompt="1"/>
          </p:nvPr>
        </p:nvSpPr>
        <p:spPr>
          <a:xfrm>
            <a:off x="9099852" y="2564221"/>
            <a:ext cx="2669645"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3" name="Content Placeholder 13">
            <a:extLst>
              <a:ext uri="{FF2B5EF4-FFF2-40B4-BE49-F238E27FC236}">
                <a16:creationId xmlns:a16="http://schemas.microsoft.com/office/drawing/2014/main" id="{1C86DBD7-8D48-5F4F-82D6-1DAF59ADD8A2}"/>
              </a:ext>
            </a:extLst>
          </p:cNvPr>
          <p:cNvSpPr>
            <a:spLocks noGrp="1"/>
          </p:cNvSpPr>
          <p:nvPr>
            <p:ph sz="quarter" idx="19" hasCustomPrompt="1"/>
          </p:nvPr>
        </p:nvSpPr>
        <p:spPr>
          <a:xfrm>
            <a:off x="9099852" y="2174581"/>
            <a:ext cx="2668077"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6" name="Slide Number Placeholder 1">
            <a:extLst>
              <a:ext uri="{FF2B5EF4-FFF2-40B4-BE49-F238E27FC236}">
                <a16:creationId xmlns:a16="http://schemas.microsoft.com/office/drawing/2014/main" id="{6C41DBF5-60A2-154F-B11A-3750EBAE6EFC}"/>
              </a:ext>
            </a:extLst>
          </p:cNvPr>
          <p:cNvSpPr>
            <a:spLocks noGrp="1"/>
          </p:cNvSpPr>
          <p:nvPr>
            <p:ph type="sldNum" sz="quarter" idx="20"/>
          </p:nvPr>
        </p:nvSpPr>
        <p:spPr>
          <a:xfrm>
            <a:off x="197012" y="6330406"/>
            <a:ext cx="381000" cy="365125"/>
          </a:xfrm>
        </p:spPr>
        <p:txBody>
          <a:bodyPr/>
          <a:lstStyle/>
          <a:p>
            <a:fld id="{F02DC927-F217-F94B-9B78-6AEC652E5EC1}" type="slidenum">
              <a:rPr lang="en-US" smtClean="0"/>
              <a:pPr/>
              <a:t>‹#›</a:t>
            </a:fld>
            <a:endParaRPr lang="en-US"/>
          </a:p>
        </p:txBody>
      </p:sp>
      <p:sp>
        <p:nvSpPr>
          <p:cNvPr id="17" name="Title 3">
            <a:extLst>
              <a:ext uri="{FF2B5EF4-FFF2-40B4-BE49-F238E27FC236}">
                <a16:creationId xmlns:a16="http://schemas.microsoft.com/office/drawing/2014/main" id="{29CDDF20-FE2B-EC41-B222-F1F5044E53EE}"/>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4257938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ACE87F5F-4757-804B-935C-D9DAA6339CF9}"/>
              </a:ext>
            </a:extLst>
          </p:cNvPr>
          <p:cNvSpPr>
            <a:spLocks noGrp="1"/>
          </p:cNvSpPr>
          <p:nvPr>
            <p:ph sz="quarter" idx="10" hasCustomPrompt="1"/>
          </p:nvPr>
        </p:nvSpPr>
        <p:spPr>
          <a:xfrm>
            <a:off x="430939" y="1284789"/>
            <a:ext cx="11338560" cy="4864607"/>
          </a:xfrm>
          <a:prstGeom prst="rect">
            <a:avLst/>
          </a:prstGeom>
        </p:spPr>
        <p:txBody>
          <a:bodyPr/>
          <a:lstStyle>
            <a:lvl1pPr marL="0" indent="0">
              <a:buNone/>
              <a:defRPr spc="130" baseline="0"/>
            </a:lvl1pPr>
            <a:lvl2pPr marL="628650" indent="-171450">
              <a:lnSpc>
                <a:spcPts val="1750"/>
              </a:lnSpc>
              <a:buFont typeface="Arial" panose="020B0604020202020204" pitchFamily="34" charset="0"/>
              <a:buChar char="•"/>
              <a:defRPr/>
            </a:lvl2pPr>
          </a:lstStyle>
          <a:p>
            <a:pPr>
              <a:lnSpc>
                <a:spcPts val="1750"/>
              </a:lnSpc>
              <a:spcAft>
                <a:spcPts val="600"/>
              </a:spcAft>
            </a:pPr>
            <a:r>
              <a:rPr lang="en-US" sz="1600" b="1" i="0" spc="170">
                <a:solidFill>
                  <a:srgbClr val="FA3A3F"/>
                </a:solidFill>
                <a:latin typeface="Montserrat" pitchFamily="2" charset="77"/>
              </a:rPr>
              <a:t>OUT OF THE BOX</a:t>
            </a:r>
            <a:endParaRPr lang="en-US" sz="1600" b="1" i="0">
              <a:solidFill>
                <a:srgbClr val="111640"/>
              </a:solidFill>
              <a:latin typeface="Montserrat" pitchFamily="2" charset="77"/>
            </a:endParaRP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We deliver general threat intel feeds that cover all industries and verticals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We tune open Source Threat Intel native in LogRhythm – 6 Plus feeds</a:t>
            </a:r>
          </a:p>
          <a:p>
            <a:pPr marL="457200" lvl="1" indent="0">
              <a:lnSpc>
                <a:spcPts val="1750"/>
              </a:lnSpc>
              <a:buFont typeface="Arial" panose="020B0604020202020204" pitchFamily="34" charset="0"/>
              <a:buNone/>
            </a:pPr>
            <a:endParaRPr lang="en-US" sz="1600" b="0" i="0">
              <a:solidFill>
                <a:srgbClr val="111640"/>
              </a:solidFill>
              <a:latin typeface="Montserrat" pitchFamily="2" charset="77"/>
            </a:endParaRPr>
          </a:p>
          <a:p>
            <a:pPr>
              <a:lnSpc>
                <a:spcPts val="1750"/>
              </a:lnSpc>
            </a:pPr>
            <a:r>
              <a:rPr lang="en-US" sz="1600" b="1" i="0" spc="170">
                <a:solidFill>
                  <a:srgbClr val="FA3A3F"/>
                </a:solidFill>
                <a:latin typeface="Montserrat" pitchFamily="2" charset="77"/>
              </a:rPr>
              <a:t>OPTIONAL: THREAT INTEL PLATFORM</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120 Plus open source feeds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Integration with SIEM, End Point, UTM, IPS, etc.</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De-duplicating Data Across Multiple Feeds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Validate Data and Remove False Positives via machine learning algorithms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Enrich Data with TTP Descriptions, Threat Actors, Passive DNS, WHOIS and other various information to provide additional context</a:t>
            </a:r>
          </a:p>
          <a:p>
            <a:pPr marL="628650" lvl="1" indent="-171450">
              <a:lnSpc>
                <a:spcPts val="1750"/>
              </a:lnSpc>
              <a:buFont typeface="Arial" panose="020B0604020202020204" pitchFamily="34" charset="0"/>
              <a:buChar char="•"/>
            </a:pPr>
            <a:endParaRPr lang="en-US" sz="1600">
              <a:solidFill>
                <a:srgbClr val="111640"/>
              </a:solidFill>
              <a:latin typeface="Montserrat SemiBold" panose="00000700000000000000" pitchFamily="2" charset="0"/>
            </a:endParaRPr>
          </a:p>
          <a:p>
            <a:endParaRPr lang="en-US" sz="1600">
              <a:latin typeface="Montserrat" pitchFamily="2" charset="77"/>
            </a:endParaRPr>
          </a:p>
          <a:p>
            <a:pPr lvl="0"/>
            <a:endParaRPr lang="en-US"/>
          </a:p>
        </p:txBody>
      </p:sp>
      <p:sp>
        <p:nvSpPr>
          <p:cNvPr id="2" name="Slide Number Placeholder 1">
            <a:extLst>
              <a:ext uri="{FF2B5EF4-FFF2-40B4-BE49-F238E27FC236}">
                <a16:creationId xmlns:a16="http://schemas.microsoft.com/office/drawing/2014/main" id="{9292AB02-EB1E-5D44-B417-AEB2FE3DEE52}"/>
              </a:ext>
            </a:extLst>
          </p:cNvPr>
          <p:cNvSpPr>
            <a:spLocks noGrp="1"/>
          </p:cNvSpPr>
          <p:nvPr>
            <p:ph type="sldNum" sz="quarter" idx="11"/>
          </p:nvPr>
        </p:nvSpPr>
        <p:spPr/>
        <p:txBody>
          <a:bodyPr/>
          <a:lstStyle/>
          <a:p>
            <a:fld id="{F02DC927-F217-F94B-9B78-6AEC652E5EC1}" type="slidenum">
              <a:rPr lang="en-US" smtClean="0"/>
              <a:pPr/>
              <a:t>‹#›</a:t>
            </a:fld>
            <a:endParaRPr lang="en-US"/>
          </a:p>
        </p:txBody>
      </p:sp>
      <p:sp>
        <p:nvSpPr>
          <p:cNvPr id="5" name="Title 3">
            <a:extLst>
              <a:ext uri="{FF2B5EF4-FFF2-40B4-BE49-F238E27FC236}">
                <a16:creationId xmlns:a16="http://schemas.microsoft.com/office/drawing/2014/main" id="{0928717D-A79A-3C4D-B338-6468EA8F9816}"/>
              </a:ext>
            </a:extLst>
          </p:cNvPr>
          <p:cNvSpPr>
            <a:spLocks noGrp="1"/>
          </p:cNvSpPr>
          <p:nvPr>
            <p:ph type="title" hasCustomPrompt="1"/>
          </p:nvPr>
        </p:nvSpPr>
        <p:spPr>
          <a:xfrm>
            <a:off x="437152" y="409188"/>
            <a:ext cx="11332345"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3791989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ver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E3044-65DA-2447-AD6F-EA80934B0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8657" y="1883031"/>
            <a:ext cx="5707531" cy="812662"/>
          </a:xfrm>
          <a:prstGeom prst="rect">
            <a:avLst/>
          </a:prstGeom>
        </p:spPr>
      </p:pic>
      <p:sp>
        <p:nvSpPr>
          <p:cNvPr id="7" name="Title 1">
            <a:extLst>
              <a:ext uri="{FF2B5EF4-FFF2-40B4-BE49-F238E27FC236}">
                <a16:creationId xmlns:a16="http://schemas.microsoft.com/office/drawing/2014/main" id="{3EBE3408-0C30-374E-8236-A8A532818CED}"/>
              </a:ext>
            </a:extLst>
          </p:cNvPr>
          <p:cNvSpPr>
            <a:spLocks noGrp="1"/>
          </p:cNvSpPr>
          <p:nvPr>
            <p:ph type="title" hasCustomPrompt="1"/>
          </p:nvPr>
        </p:nvSpPr>
        <p:spPr>
          <a:xfrm>
            <a:off x="1702341" y="4206227"/>
            <a:ext cx="9308037" cy="503559"/>
          </a:xfrm>
          <a:prstGeom prst="rect">
            <a:avLst/>
          </a:prstGeom>
        </p:spPr>
        <p:txBody>
          <a:bodyPr/>
          <a:lstStyle>
            <a:lvl1pPr>
              <a:defRPr sz="3200" b="1" i="0">
                <a:solidFill>
                  <a:schemeClr val="bg1"/>
                </a:solidFill>
                <a:latin typeface="Montserrat Black" pitchFamily="2" charset="77"/>
              </a:defRPr>
            </a:lvl1pPr>
          </a:lstStyle>
          <a:p>
            <a:r>
              <a:rPr lang="en-US"/>
              <a:t>CLICK TO EDIT MASTER TITLE STYLE</a:t>
            </a:r>
          </a:p>
        </p:txBody>
      </p:sp>
      <p:sp>
        <p:nvSpPr>
          <p:cNvPr id="8" name="Text Placeholder 12">
            <a:extLst>
              <a:ext uri="{FF2B5EF4-FFF2-40B4-BE49-F238E27FC236}">
                <a16:creationId xmlns:a16="http://schemas.microsoft.com/office/drawing/2014/main" id="{7B3EEB49-2383-9A4D-88C6-60BB3ECD9212}"/>
              </a:ext>
            </a:extLst>
          </p:cNvPr>
          <p:cNvSpPr>
            <a:spLocks noGrp="1"/>
          </p:cNvSpPr>
          <p:nvPr>
            <p:ph type="body" sz="quarter" idx="10"/>
          </p:nvPr>
        </p:nvSpPr>
        <p:spPr>
          <a:xfrm>
            <a:off x="1701800" y="4860403"/>
            <a:ext cx="9309100" cy="513261"/>
          </a:xfrm>
          <a:prstGeom prst="rect">
            <a:avLst/>
          </a:prstGeom>
        </p:spPr>
        <p:txBody>
          <a:bodyPr/>
          <a:lstStyle>
            <a:lvl1pPr marL="0" indent="0">
              <a:buNone/>
              <a:defRPr sz="1400" b="1" i="0">
                <a:solidFill>
                  <a:schemeClr val="bg1"/>
                </a:solidFill>
                <a:latin typeface="Montserrat" pitchFamily="2" charset="77"/>
              </a:defRPr>
            </a:lvl1pPr>
          </a:lstStyle>
          <a:p>
            <a:pPr lvl="0"/>
            <a:endParaRPr lang="en-US"/>
          </a:p>
        </p:txBody>
      </p:sp>
      <p:sp>
        <p:nvSpPr>
          <p:cNvPr id="9" name="Rectangle 8">
            <a:extLst>
              <a:ext uri="{FF2B5EF4-FFF2-40B4-BE49-F238E27FC236}">
                <a16:creationId xmlns:a16="http://schemas.microsoft.com/office/drawing/2014/main" id="{324B647B-9977-D94E-957B-63042962F0AB}"/>
              </a:ext>
            </a:extLst>
          </p:cNvPr>
          <p:cNvSpPr/>
          <p:nvPr userDrawn="1"/>
        </p:nvSpPr>
        <p:spPr>
          <a:xfrm rot="16200000">
            <a:off x="1109605" y="4622693"/>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611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F3705A2-6A63-E64D-9FA2-8EAE27E79195}"/>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
        <p:nvSpPr>
          <p:cNvPr id="13" name="Content Placeholder 13">
            <a:extLst>
              <a:ext uri="{FF2B5EF4-FFF2-40B4-BE49-F238E27FC236}">
                <a16:creationId xmlns:a16="http://schemas.microsoft.com/office/drawing/2014/main" id="{5D83D0D6-0AFA-DA42-AB79-B9C999A1E8EF}"/>
              </a:ext>
            </a:extLst>
          </p:cNvPr>
          <p:cNvSpPr>
            <a:spLocks noGrp="1"/>
          </p:cNvSpPr>
          <p:nvPr>
            <p:ph sz="quarter" idx="14" hasCustomPrompt="1"/>
          </p:nvPr>
        </p:nvSpPr>
        <p:spPr>
          <a:xfrm>
            <a:off x="437595"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5" name="Content Placeholder 13">
            <a:extLst>
              <a:ext uri="{FF2B5EF4-FFF2-40B4-BE49-F238E27FC236}">
                <a16:creationId xmlns:a16="http://schemas.microsoft.com/office/drawing/2014/main" id="{BF98204E-09D6-674A-BD6B-AACEDACF8658}"/>
              </a:ext>
            </a:extLst>
          </p:cNvPr>
          <p:cNvSpPr>
            <a:spLocks noGrp="1"/>
          </p:cNvSpPr>
          <p:nvPr>
            <p:ph sz="quarter" idx="16" hasCustomPrompt="1"/>
          </p:nvPr>
        </p:nvSpPr>
        <p:spPr>
          <a:xfrm>
            <a:off x="333712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8" name="Content Placeholder 13">
            <a:extLst>
              <a:ext uri="{FF2B5EF4-FFF2-40B4-BE49-F238E27FC236}">
                <a16:creationId xmlns:a16="http://schemas.microsoft.com/office/drawing/2014/main" id="{A22D95F6-66E2-714A-8E55-6945627FC54C}"/>
              </a:ext>
            </a:extLst>
          </p:cNvPr>
          <p:cNvSpPr>
            <a:spLocks noGrp="1"/>
          </p:cNvSpPr>
          <p:nvPr>
            <p:ph sz="quarter" idx="18" hasCustomPrompt="1"/>
          </p:nvPr>
        </p:nvSpPr>
        <p:spPr>
          <a:xfrm>
            <a:off x="621927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0" name="Content Placeholder 13">
            <a:extLst>
              <a:ext uri="{FF2B5EF4-FFF2-40B4-BE49-F238E27FC236}">
                <a16:creationId xmlns:a16="http://schemas.microsoft.com/office/drawing/2014/main" id="{9B2C4841-9525-7448-B075-9CF434B0028A}"/>
              </a:ext>
            </a:extLst>
          </p:cNvPr>
          <p:cNvSpPr>
            <a:spLocks noGrp="1"/>
          </p:cNvSpPr>
          <p:nvPr>
            <p:ph sz="quarter" idx="20" hasCustomPrompt="1"/>
          </p:nvPr>
        </p:nvSpPr>
        <p:spPr>
          <a:xfrm>
            <a:off x="9099852"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4" name="Content Placeholder 3">
            <a:extLst>
              <a:ext uri="{FF2B5EF4-FFF2-40B4-BE49-F238E27FC236}">
                <a16:creationId xmlns:a16="http://schemas.microsoft.com/office/drawing/2014/main" id="{5C20F707-CF59-CB4D-81E3-C1F1A01AEA85}"/>
              </a:ext>
            </a:extLst>
          </p:cNvPr>
          <p:cNvSpPr>
            <a:spLocks noGrp="1"/>
          </p:cNvSpPr>
          <p:nvPr>
            <p:ph sz="quarter" idx="21" hasCustomPrompt="1"/>
          </p:nvPr>
        </p:nvSpPr>
        <p:spPr>
          <a:xfrm>
            <a:off x="437153"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2" name="Content Placeholder 3">
            <a:extLst>
              <a:ext uri="{FF2B5EF4-FFF2-40B4-BE49-F238E27FC236}">
                <a16:creationId xmlns:a16="http://schemas.microsoft.com/office/drawing/2014/main" id="{FAB14A5A-F7A2-0143-9944-068BC7495E0C}"/>
              </a:ext>
            </a:extLst>
          </p:cNvPr>
          <p:cNvSpPr>
            <a:spLocks noGrp="1"/>
          </p:cNvSpPr>
          <p:nvPr>
            <p:ph sz="quarter" idx="22" hasCustomPrompt="1"/>
          </p:nvPr>
        </p:nvSpPr>
        <p:spPr>
          <a:xfrm>
            <a:off x="334063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3" name="Content Placeholder 3">
            <a:extLst>
              <a:ext uri="{FF2B5EF4-FFF2-40B4-BE49-F238E27FC236}">
                <a16:creationId xmlns:a16="http://schemas.microsoft.com/office/drawing/2014/main" id="{690679AB-816F-844A-9B55-0A798C43D72B}"/>
              </a:ext>
            </a:extLst>
          </p:cNvPr>
          <p:cNvSpPr>
            <a:spLocks noGrp="1"/>
          </p:cNvSpPr>
          <p:nvPr>
            <p:ph sz="quarter" idx="23" hasCustomPrompt="1"/>
          </p:nvPr>
        </p:nvSpPr>
        <p:spPr>
          <a:xfrm>
            <a:off x="622102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4" name="Content Placeholder 3">
            <a:extLst>
              <a:ext uri="{FF2B5EF4-FFF2-40B4-BE49-F238E27FC236}">
                <a16:creationId xmlns:a16="http://schemas.microsoft.com/office/drawing/2014/main" id="{5C61377B-98C5-E845-A659-1E8F5CCF2E9A}"/>
              </a:ext>
            </a:extLst>
          </p:cNvPr>
          <p:cNvSpPr>
            <a:spLocks noGrp="1"/>
          </p:cNvSpPr>
          <p:nvPr>
            <p:ph sz="quarter" idx="24" hasCustomPrompt="1"/>
          </p:nvPr>
        </p:nvSpPr>
        <p:spPr>
          <a:xfrm>
            <a:off x="9099852"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12" name="Slide Number Placeholder 1">
            <a:extLst>
              <a:ext uri="{FF2B5EF4-FFF2-40B4-BE49-F238E27FC236}">
                <a16:creationId xmlns:a16="http://schemas.microsoft.com/office/drawing/2014/main" id="{3CB4B85D-CE06-C448-A838-312A47B4E64F}"/>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2318191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Section Header">
    <p:bg>
      <p:bgPr>
        <a:solidFill>
          <a:srgbClr val="323E6B"/>
        </a:soli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437E179-0E2E-554D-B27A-6869DEB8C36D}"/>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4" name="Title 3">
            <a:extLst>
              <a:ext uri="{FF2B5EF4-FFF2-40B4-BE49-F238E27FC236}">
                <a16:creationId xmlns:a16="http://schemas.microsoft.com/office/drawing/2014/main" id="{4CC1C30E-3D08-CA41-8053-84A4E28C902E}"/>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396562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ver A">
    <p:bg>
      <p:bgPr>
        <a:solidFill>
          <a:srgbClr val="13163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A3C608-1478-884C-AB6A-1B528A7825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02891" y="6152218"/>
            <a:ext cx="1771650" cy="252254"/>
          </a:xfrm>
          <a:prstGeom prst="rect">
            <a:avLst/>
          </a:prstGeom>
        </p:spPr>
      </p:pic>
      <p:sp>
        <p:nvSpPr>
          <p:cNvPr id="16" name="Rectangle 15">
            <a:extLst>
              <a:ext uri="{FF2B5EF4-FFF2-40B4-BE49-F238E27FC236}">
                <a16:creationId xmlns:a16="http://schemas.microsoft.com/office/drawing/2014/main" id="{3D6A21C5-A986-D742-AF28-3DE8301D7101}"/>
              </a:ext>
            </a:extLst>
          </p:cNvPr>
          <p:cNvSpPr/>
          <p:nvPr userDrawn="1"/>
        </p:nvSpPr>
        <p:spPr>
          <a:xfrm rot="10800000">
            <a:off x="5738130" y="4301573"/>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3282B25F-619F-9346-BA59-17885720F561}"/>
              </a:ext>
            </a:extLst>
          </p:cNvPr>
          <p:cNvSpPr>
            <a:spLocks noGrp="1"/>
          </p:cNvSpPr>
          <p:nvPr>
            <p:ph type="body" sz="quarter" idx="10" hasCustomPrompt="1"/>
          </p:nvPr>
        </p:nvSpPr>
        <p:spPr>
          <a:xfrm>
            <a:off x="2015166" y="1846436"/>
            <a:ext cx="8164368" cy="2149367"/>
          </a:xfrm>
          <a:prstGeom prst="rect">
            <a:avLst/>
          </a:prstGeom>
        </p:spPr>
        <p:txBody>
          <a:bodyPr/>
          <a:lstStyle>
            <a:lvl1pPr marL="0" indent="0">
              <a:buNone/>
              <a:defRPr/>
            </a:lvl1pPr>
          </a:lstStyle>
          <a:p>
            <a:pPr algn="ctr"/>
            <a:r>
              <a:rPr lang="en-US" sz="2800">
                <a:solidFill>
                  <a:schemeClr val="bg1"/>
                </a:solidFill>
                <a:latin typeface="Montserrat" pitchFamily="2" charset="77"/>
              </a:rPr>
              <a:t>“With vigorous monitoring in place, a threat found after hours was immediately escalated to company contacts and captured in reports for incident response and adjustments to IT infrastructure.”</a:t>
            </a:r>
          </a:p>
        </p:txBody>
      </p:sp>
      <p:sp>
        <p:nvSpPr>
          <p:cNvPr id="7" name="Text Placeholder 2">
            <a:extLst>
              <a:ext uri="{FF2B5EF4-FFF2-40B4-BE49-F238E27FC236}">
                <a16:creationId xmlns:a16="http://schemas.microsoft.com/office/drawing/2014/main" id="{48AE7051-59B2-614C-A11A-3D0CF70E6A02}"/>
              </a:ext>
            </a:extLst>
          </p:cNvPr>
          <p:cNvSpPr>
            <a:spLocks noGrp="1"/>
          </p:cNvSpPr>
          <p:nvPr>
            <p:ph type="body" sz="quarter" idx="11" hasCustomPrompt="1"/>
          </p:nvPr>
        </p:nvSpPr>
        <p:spPr>
          <a:xfrm>
            <a:off x="2015166" y="4554147"/>
            <a:ext cx="8164368" cy="456264"/>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170">
                <a:solidFill>
                  <a:schemeClr val="bg1"/>
                </a:solidFill>
                <a:latin typeface="Montserrat Black" panose="00000A00000000000000" pitchFamily="2" charset="0"/>
              </a:rPr>
              <a:t>- FINANCIAL SERVICES FIRM</a:t>
            </a:r>
          </a:p>
        </p:txBody>
      </p:sp>
    </p:spTree>
    <p:extLst>
      <p:ext uri="{BB962C8B-B14F-4D97-AF65-F5344CB8AC3E}">
        <p14:creationId xmlns:p14="http://schemas.microsoft.com/office/powerpoint/2010/main" val="1736557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792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Section Header">
    <p:bg>
      <p:bgPr>
        <a:solidFill>
          <a:srgbClr val="13163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983BA-6C8E-6A43-9F4E-FBA4749F31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5" name="Picture 4">
            <a:extLst>
              <a:ext uri="{FF2B5EF4-FFF2-40B4-BE49-F238E27FC236}">
                <a16:creationId xmlns:a16="http://schemas.microsoft.com/office/drawing/2014/main" id="{00C17160-69CA-0643-980C-679EA4D8B8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2211430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D9B78D-8D6E-DB47-AA54-529654378C09}"/>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
        <p:nvSpPr>
          <p:cNvPr id="5" name="Text Placeholder 4">
            <a:extLst>
              <a:ext uri="{FF2B5EF4-FFF2-40B4-BE49-F238E27FC236}">
                <a16:creationId xmlns:a16="http://schemas.microsoft.com/office/drawing/2014/main" id="{FA3C42D0-89A0-644C-A03B-51E349547C4F}"/>
              </a:ext>
            </a:extLst>
          </p:cNvPr>
          <p:cNvSpPr>
            <a:spLocks noGrp="1"/>
          </p:cNvSpPr>
          <p:nvPr>
            <p:ph type="body" sz="quarter" idx="12"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7" name="Content Placeholder 3">
            <a:extLst>
              <a:ext uri="{FF2B5EF4-FFF2-40B4-BE49-F238E27FC236}">
                <a16:creationId xmlns:a16="http://schemas.microsoft.com/office/drawing/2014/main" id="{19252179-197A-674B-A029-547D6749CC49}"/>
              </a:ext>
            </a:extLst>
          </p:cNvPr>
          <p:cNvSpPr>
            <a:spLocks noGrp="1"/>
          </p:cNvSpPr>
          <p:nvPr>
            <p:ph sz="quarter" idx="10"/>
          </p:nvPr>
        </p:nvSpPr>
        <p:spPr>
          <a:xfrm>
            <a:off x="437153" y="1284789"/>
            <a:ext cx="8643766" cy="4860949"/>
          </a:xfrm>
          <a:prstGeom prst="rect">
            <a:avLst/>
          </a:prstGeom>
        </p:spPr>
        <p:txBody>
          <a:bodyPr/>
          <a:lstStyle>
            <a:lvl1pPr>
              <a:defRPr sz="2000">
                <a:solidFill>
                  <a:srgbClr val="13163F"/>
                </a:solidFill>
                <a:latin typeface="Montserrat" pitchFamily="2" charset="77"/>
              </a:defRPr>
            </a:lvl1pPr>
            <a:lvl2pPr>
              <a:defRPr sz="1800">
                <a:solidFill>
                  <a:srgbClr val="13163F"/>
                </a:solidFill>
                <a:latin typeface="Montserrat" pitchFamily="2" charset="77"/>
              </a:defRPr>
            </a:lvl2pPr>
            <a:lvl3pPr>
              <a:defRPr sz="1600">
                <a:solidFill>
                  <a:srgbClr val="13163F"/>
                </a:solidFill>
                <a:latin typeface="Montserrat" pitchFamily="2" charset="77"/>
              </a:defRPr>
            </a:lvl3pPr>
            <a:lvl4pPr>
              <a:defRPr sz="1400">
                <a:solidFill>
                  <a:srgbClr val="13163F"/>
                </a:solidFill>
                <a:latin typeface="Montserrat" pitchFamily="2" charset="77"/>
              </a:defRPr>
            </a:lvl4pPr>
            <a:lvl5pPr>
              <a:defRPr sz="1400">
                <a:solidFill>
                  <a:srgbClr val="13163F"/>
                </a:solidFill>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3">
            <a:extLst>
              <a:ext uri="{FF2B5EF4-FFF2-40B4-BE49-F238E27FC236}">
                <a16:creationId xmlns:a16="http://schemas.microsoft.com/office/drawing/2014/main" id="{BAB3983A-02A3-7347-BC8F-15D2F109478D}"/>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6" name="Slide Number Placeholder 1">
            <a:extLst>
              <a:ext uri="{FF2B5EF4-FFF2-40B4-BE49-F238E27FC236}">
                <a16:creationId xmlns:a16="http://schemas.microsoft.com/office/drawing/2014/main" id="{F29415B6-5062-8443-A332-D06618DBF8A6}"/>
              </a:ext>
            </a:extLst>
          </p:cNvPr>
          <p:cNvSpPr>
            <a:spLocks noGrp="1"/>
          </p:cNvSpPr>
          <p:nvPr>
            <p:ph type="sldNum" sz="quarter" idx="13"/>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991108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2353955-E91D-924E-80AC-A2310981323A}"/>
              </a:ext>
            </a:extLst>
          </p:cNvPr>
          <p:cNvSpPr>
            <a:spLocks noGrp="1"/>
          </p:cNvSpPr>
          <p:nvPr>
            <p:ph type="body" sz="quarter" idx="12" hasCustomPrompt="1"/>
          </p:nvPr>
        </p:nvSpPr>
        <p:spPr>
          <a:xfrm>
            <a:off x="430939" y="1284789"/>
            <a:ext cx="8649981" cy="486460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a:solidFill>
                  <a:srgbClr val="111640"/>
                </a:solidFill>
                <a:latin typeface="Montserrat" panose="00000500000000000000" pitchFamily="2" charset="0"/>
              </a:rPr>
              <a:t>Lorem ipsum dolor sit </a:t>
            </a:r>
            <a:r>
              <a:rPr lang="en-US" sz="2400" err="1">
                <a:solidFill>
                  <a:srgbClr val="111640"/>
                </a:solidFill>
                <a:latin typeface="Montserrat" panose="00000500000000000000" pitchFamily="2" charset="0"/>
              </a:rPr>
              <a:t>amet</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consectetur</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adipiscing</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elit</a:t>
            </a:r>
            <a:r>
              <a:rPr lang="en-US" sz="2400">
                <a:solidFill>
                  <a:srgbClr val="111640"/>
                </a:solidFill>
                <a:latin typeface="Montserrat" panose="00000500000000000000" pitchFamily="2" charset="0"/>
              </a:rPr>
              <a:t>. Ut vitae </a:t>
            </a:r>
            <a:r>
              <a:rPr lang="en-US" sz="2400" err="1">
                <a:solidFill>
                  <a:srgbClr val="111640"/>
                </a:solidFill>
                <a:latin typeface="Montserrat" panose="00000500000000000000" pitchFamily="2" charset="0"/>
              </a:rPr>
              <a:t>placerat</a:t>
            </a:r>
            <a:r>
              <a:rPr lang="en-US" sz="2400">
                <a:solidFill>
                  <a:srgbClr val="111640"/>
                </a:solidFill>
                <a:latin typeface="Montserrat" panose="00000500000000000000" pitchFamily="2" charset="0"/>
              </a:rPr>
              <a:t> mi, a tempus libero. </a:t>
            </a:r>
            <a:r>
              <a:rPr lang="en-US" sz="2400" err="1">
                <a:solidFill>
                  <a:srgbClr val="111640"/>
                </a:solidFill>
                <a:latin typeface="Montserrat" panose="00000500000000000000" pitchFamily="2" charset="0"/>
              </a:rPr>
              <a:t>Donec</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tortor</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orci</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interdum</a:t>
            </a:r>
            <a:r>
              <a:rPr lang="en-US" sz="2400">
                <a:solidFill>
                  <a:srgbClr val="111640"/>
                </a:solidFill>
                <a:latin typeface="Montserrat" panose="00000500000000000000" pitchFamily="2" charset="0"/>
              </a:rPr>
              <a:t> et </a:t>
            </a:r>
            <a:r>
              <a:rPr lang="en-US" sz="2400" err="1">
                <a:solidFill>
                  <a:srgbClr val="111640"/>
                </a:solidFill>
                <a:latin typeface="Montserrat" panose="00000500000000000000" pitchFamily="2" charset="0"/>
              </a:rPr>
              <a:t>enim</a:t>
            </a:r>
            <a:r>
              <a:rPr lang="en-US" sz="2400">
                <a:solidFill>
                  <a:srgbClr val="111640"/>
                </a:solidFill>
                <a:latin typeface="Montserrat" panose="00000500000000000000" pitchFamily="2" charset="0"/>
              </a:rPr>
              <a:t> id, </a:t>
            </a:r>
            <a:r>
              <a:rPr lang="en-US" sz="2400" err="1">
                <a:solidFill>
                  <a:srgbClr val="111640"/>
                </a:solidFill>
                <a:latin typeface="Montserrat" panose="00000500000000000000" pitchFamily="2" charset="0"/>
              </a:rPr>
              <a:t>consequat</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accumsan</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justo</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Aenean</a:t>
            </a:r>
            <a:r>
              <a:rPr lang="en-US" sz="2400">
                <a:solidFill>
                  <a:srgbClr val="111640"/>
                </a:solidFill>
                <a:latin typeface="Montserrat" panose="00000500000000000000" pitchFamily="2" charset="0"/>
              </a:rPr>
              <a:t> sit </a:t>
            </a:r>
            <a:r>
              <a:rPr lang="en-US" sz="2400" err="1">
                <a:solidFill>
                  <a:srgbClr val="111640"/>
                </a:solidFill>
                <a:latin typeface="Montserrat" panose="00000500000000000000" pitchFamily="2" charset="0"/>
              </a:rPr>
              <a:t>amet</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nunc</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ultricies</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rhoncus</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tellus</a:t>
            </a:r>
            <a:r>
              <a:rPr lang="en-US" sz="2400">
                <a:solidFill>
                  <a:srgbClr val="111640"/>
                </a:solidFill>
                <a:latin typeface="Montserrat" panose="00000500000000000000" pitchFamily="2" charset="0"/>
              </a:rPr>
              <a:t> non, </a:t>
            </a:r>
            <a:r>
              <a:rPr lang="en-US" sz="2400" err="1">
                <a:solidFill>
                  <a:srgbClr val="111640"/>
                </a:solidFill>
                <a:latin typeface="Montserrat" panose="00000500000000000000" pitchFamily="2" charset="0"/>
              </a:rPr>
              <a:t>sagittis</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odio</a:t>
            </a:r>
            <a:r>
              <a:rPr lang="en-US" sz="2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a:solidFill>
                  <a:srgbClr val="111640"/>
                </a:solidFill>
                <a:latin typeface="Montserrat" panose="00000500000000000000" pitchFamily="2" charset="0"/>
              </a:rPr>
              <a:t>Lorem ipsum dolor sit </a:t>
            </a:r>
            <a:r>
              <a:rPr lang="en-US" sz="2400" err="1">
                <a:solidFill>
                  <a:srgbClr val="111640"/>
                </a:solidFill>
                <a:latin typeface="Montserrat" panose="00000500000000000000" pitchFamily="2" charset="0"/>
              </a:rPr>
              <a:t>amet</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consectetur</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adipiscing</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elit</a:t>
            </a:r>
            <a:r>
              <a:rPr lang="en-US" sz="2400">
                <a:solidFill>
                  <a:srgbClr val="111640"/>
                </a:solidFill>
                <a:latin typeface="Montserrat" panose="00000500000000000000" pitchFamily="2" charset="0"/>
              </a:rPr>
              <a:t>. Ut vitae </a:t>
            </a:r>
            <a:r>
              <a:rPr lang="en-US" sz="2400" err="1">
                <a:solidFill>
                  <a:srgbClr val="111640"/>
                </a:solidFill>
                <a:latin typeface="Montserrat" panose="00000500000000000000" pitchFamily="2" charset="0"/>
              </a:rPr>
              <a:t>placerat</a:t>
            </a:r>
            <a:r>
              <a:rPr lang="en-US" sz="2400">
                <a:solidFill>
                  <a:srgbClr val="111640"/>
                </a:solidFill>
                <a:latin typeface="Montserrat" panose="00000500000000000000" pitchFamily="2" charset="0"/>
              </a:rPr>
              <a:t> mi, a tempus libero. </a:t>
            </a:r>
            <a:r>
              <a:rPr lang="en-US" sz="2400" err="1">
                <a:solidFill>
                  <a:srgbClr val="111640"/>
                </a:solidFill>
                <a:latin typeface="Montserrat" panose="00000500000000000000" pitchFamily="2" charset="0"/>
              </a:rPr>
              <a:t>Donec</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tortor</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orci</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interdum</a:t>
            </a:r>
            <a:r>
              <a:rPr lang="en-US" sz="2400">
                <a:solidFill>
                  <a:srgbClr val="111640"/>
                </a:solidFill>
                <a:latin typeface="Montserrat" panose="00000500000000000000" pitchFamily="2" charset="0"/>
              </a:rPr>
              <a:t> et </a:t>
            </a:r>
            <a:r>
              <a:rPr lang="en-US" sz="2400" err="1">
                <a:solidFill>
                  <a:srgbClr val="111640"/>
                </a:solidFill>
                <a:latin typeface="Montserrat" panose="00000500000000000000" pitchFamily="2" charset="0"/>
              </a:rPr>
              <a:t>enim</a:t>
            </a:r>
            <a:r>
              <a:rPr lang="en-US" sz="2400">
                <a:solidFill>
                  <a:srgbClr val="111640"/>
                </a:solidFill>
                <a:latin typeface="Montserrat" panose="00000500000000000000" pitchFamily="2" charset="0"/>
              </a:rPr>
              <a:t> id, </a:t>
            </a:r>
            <a:r>
              <a:rPr lang="en-US" sz="2400" err="1">
                <a:solidFill>
                  <a:srgbClr val="111640"/>
                </a:solidFill>
                <a:latin typeface="Montserrat" panose="00000500000000000000" pitchFamily="2" charset="0"/>
              </a:rPr>
              <a:t>consequat</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accumsan</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justo</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Aenean</a:t>
            </a:r>
            <a:r>
              <a:rPr lang="en-US" sz="2400">
                <a:solidFill>
                  <a:srgbClr val="111640"/>
                </a:solidFill>
                <a:latin typeface="Montserrat" panose="00000500000000000000" pitchFamily="2" charset="0"/>
              </a:rPr>
              <a:t> sit </a:t>
            </a:r>
            <a:r>
              <a:rPr lang="en-US" sz="2400" err="1">
                <a:solidFill>
                  <a:srgbClr val="111640"/>
                </a:solidFill>
                <a:latin typeface="Montserrat" panose="00000500000000000000" pitchFamily="2" charset="0"/>
              </a:rPr>
              <a:t>amet</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nunc</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ultricies</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rhoncus</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tellus</a:t>
            </a:r>
            <a:r>
              <a:rPr lang="en-US" sz="2400">
                <a:solidFill>
                  <a:srgbClr val="111640"/>
                </a:solidFill>
                <a:latin typeface="Montserrat" panose="00000500000000000000" pitchFamily="2" charset="0"/>
              </a:rPr>
              <a:t> non, </a:t>
            </a:r>
            <a:r>
              <a:rPr lang="en-US" sz="2400" err="1">
                <a:solidFill>
                  <a:srgbClr val="111640"/>
                </a:solidFill>
                <a:latin typeface="Montserrat" panose="00000500000000000000" pitchFamily="2" charset="0"/>
              </a:rPr>
              <a:t>sagittis</a:t>
            </a:r>
            <a:r>
              <a:rPr lang="en-US" sz="2400">
                <a:solidFill>
                  <a:srgbClr val="111640"/>
                </a:solidFill>
                <a:latin typeface="Montserrat" panose="00000500000000000000" pitchFamily="2" charset="0"/>
              </a:rPr>
              <a:t> </a:t>
            </a:r>
            <a:r>
              <a:rPr lang="en-US" sz="2400" err="1">
                <a:solidFill>
                  <a:srgbClr val="111640"/>
                </a:solidFill>
                <a:latin typeface="Montserrat" panose="00000500000000000000" pitchFamily="2" charset="0"/>
              </a:rPr>
              <a:t>odio</a:t>
            </a:r>
            <a:r>
              <a:rPr lang="en-US" sz="2400">
                <a:solidFill>
                  <a:srgbClr val="111640"/>
                </a:solidFill>
                <a:latin typeface="Montserrat" panose="00000500000000000000" pitchFamily="2" charset="0"/>
              </a:rPr>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a:solidFill>
                <a:srgbClr val="111640"/>
              </a:solidFill>
              <a:latin typeface="Montserrat" panose="00000500000000000000" pitchFamily="2" charset="0"/>
            </a:endParaRPr>
          </a:p>
          <a:p>
            <a:pPr lvl="0"/>
            <a:endParaRPr lang="en-US"/>
          </a:p>
        </p:txBody>
      </p:sp>
      <p:sp>
        <p:nvSpPr>
          <p:cNvPr id="13" name="Text Placeholder 4">
            <a:extLst>
              <a:ext uri="{FF2B5EF4-FFF2-40B4-BE49-F238E27FC236}">
                <a16:creationId xmlns:a16="http://schemas.microsoft.com/office/drawing/2014/main" id="{F723686A-2F43-D54F-BC14-78DBB3602E11}"/>
              </a:ext>
            </a:extLst>
          </p:cNvPr>
          <p:cNvSpPr>
            <a:spLocks noGrp="1"/>
          </p:cNvSpPr>
          <p:nvPr>
            <p:ph type="body" sz="quarter" idx="13"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6" name="Slide Number Placeholder 1">
            <a:extLst>
              <a:ext uri="{FF2B5EF4-FFF2-40B4-BE49-F238E27FC236}">
                <a16:creationId xmlns:a16="http://schemas.microsoft.com/office/drawing/2014/main" id="{85FB53E4-CB22-D342-8F7D-A16F97A92979}"/>
              </a:ext>
            </a:extLst>
          </p:cNvPr>
          <p:cNvSpPr>
            <a:spLocks noGrp="1"/>
          </p:cNvSpPr>
          <p:nvPr>
            <p:ph type="sldNum" sz="quarter" idx="14"/>
          </p:nvPr>
        </p:nvSpPr>
        <p:spPr>
          <a:xfrm>
            <a:off x="197012" y="6330406"/>
            <a:ext cx="381000" cy="365125"/>
          </a:xfrm>
        </p:spPr>
        <p:txBody>
          <a:bodyPr/>
          <a:lstStyle/>
          <a:p>
            <a:fld id="{F02DC927-F217-F94B-9B78-6AEC652E5EC1}" type="slidenum">
              <a:rPr lang="en-US" smtClean="0"/>
              <a:pPr/>
              <a:t>‹#›</a:t>
            </a:fld>
            <a:endParaRPr lang="en-US"/>
          </a:p>
        </p:txBody>
      </p:sp>
      <p:sp>
        <p:nvSpPr>
          <p:cNvPr id="7" name="Title 3">
            <a:extLst>
              <a:ext uri="{FF2B5EF4-FFF2-40B4-BE49-F238E27FC236}">
                <a16:creationId xmlns:a16="http://schemas.microsoft.com/office/drawing/2014/main" id="{7C7C3D77-3D1E-3749-8759-FC96F223F8BC}"/>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8" name="Text Placeholder 2">
            <a:extLst>
              <a:ext uri="{FF2B5EF4-FFF2-40B4-BE49-F238E27FC236}">
                <a16:creationId xmlns:a16="http://schemas.microsoft.com/office/drawing/2014/main" id="{C8C8FAA9-5F87-BE44-82B5-5206B667AA3B}"/>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3473138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CE15CCBF-EB67-E04A-B9ED-4750924FD9EC}"/>
              </a:ext>
            </a:extLst>
          </p:cNvPr>
          <p:cNvSpPr>
            <a:spLocks noGrp="1"/>
          </p:cNvSpPr>
          <p:nvPr>
            <p:ph type="body" sz="quarter" idx="14" hasCustomPrompt="1"/>
          </p:nvPr>
        </p:nvSpPr>
        <p:spPr>
          <a:xfrm>
            <a:off x="430939" y="1284789"/>
            <a:ext cx="8649981" cy="486460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p:txBody>
      </p:sp>
      <p:sp>
        <p:nvSpPr>
          <p:cNvPr id="12" name="Text Placeholder 4">
            <a:extLst>
              <a:ext uri="{FF2B5EF4-FFF2-40B4-BE49-F238E27FC236}">
                <a16:creationId xmlns:a16="http://schemas.microsoft.com/office/drawing/2014/main" id="{8F6720D2-2001-844B-81D1-99A7799BA20E}"/>
              </a:ext>
            </a:extLst>
          </p:cNvPr>
          <p:cNvSpPr>
            <a:spLocks noGrp="1"/>
          </p:cNvSpPr>
          <p:nvPr>
            <p:ph type="body" sz="quarter" idx="12"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6" name="Slide Number Placeholder 1">
            <a:extLst>
              <a:ext uri="{FF2B5EF4-FFF2-40B4-BE49-F238E27FC236}">
                <a16:creationId xmlns:a16="http://schemas.microsoft.com/office/drawing/2014/main" id="{E4EFA28E-A75A-434E-A34A-F0FC71AAF6B3}"/>
              </a:ext>
            </a:extLst>
          </p:cNvPr>
          <p:cNvSpPr>
            <a:spLocks noGrp="1"/>
          </p:cNvSpPr>
          <p:nvPr>
            <p:ph type="sldNum" sz="quarter" idx="15"/>
          </p:nvPr>
        </p:nvSpPr>
        <p:spPr>
          <a:xfrm>
            <a:off x="197012" y="6330406"/>
            <a:ext cx="381000" cy="365125"/>
          </a:xfrm>
        </p:spPr>
        <p:txBody>
          <a:bodyPr/>
          <a:lstStyle/>
          <a:p>
            <a:fld id="{F02DC927-F217-F94B-9B78-6AEC652E5EC1}" type="slidenum">
              <a:rPr lang="en-US" smtClean="0"/>
              <a:pPr/>
              <a:t>‹#›</a:t>
            </a:fld>
            <a:endParaRPr lang="en-US"/>
          </a:p>
        </p:txBody>
      </p:sp>
      <p:sp>
        <p:nvSpPr>
          <p:cNvPr id="7" name="Title 3">
            <a:extLst>
              <a:ext uri="{FF2B5EF4-FFF2-40B4-BE49-F238E27FC236}">
                <a16:creationId xmlns:a16="http://schemas.microsoft.com/office/drawing/2014/main" id="{DC620D85-A055-D04E-B37F-7C9476C0BAFA}"/>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8" name="Text Placeholder 2">
            <a:extLst>
              <a:ext uri="{FF2B5EF4-FFF2-40B4-BE49-F238E27FC236}">
                <a16:creationId xmlns:a16="http://schemas.microsoft.com/office/drawing/2014/main" id="{6A25B590-4362-ED47-8F48-CEEA39B1452E}"/>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3662988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B7E2A8A5-4CA8-AE4E-9980-796D380187F3}"/>
              </a:ext>
            </a:extLst>
          </p:cNvPr>
          <p:cNvSpPr>
            <a:spLocks noGrp="1"/>
          </p:cNvSpPr>
          <p:nvPr>
            <p:ph type="body" sz="quarter" idx="14" hasCustomPrompt="1"/>
          </p:nvPr>
        </p:nvSpPr>
        <p:spPr>
          <a:xfrm>
            <a:off x="430939" y="1284789"/>
            <a:ext cx="8649981" cy="486460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endParaRPr lang="en-US"/>
          </a:p>
        </p:txBody>
      </p:sp>
      <p:sp>
        <p:nvSpPr>
          <p:cNvPr id="12" name="Text Placeholder 4">
            <a:extLst>
              <a:ext uri="{FF2B5EF4-FFF2-40B4-BE49-F238E27FC236}">
                <a16:creationId xmlns:a16="http://schemas.microsoft.com/office/drawing/2014/main" id="{27B751F3-5DE7-034D-9C9C-626533BD33BD}"/>
              </a:ext>
            </a:extLst>
          </p:cNvPr>
          <p:cNvSpPr>
            <a:spLocks noGrp="1"/>
          </p:cNvSpPr>
          <p:nvPr>
            <p:ph type="body" sz="quarter" idx="12"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6" name="Slide Number Placeholder 1">
            <a:extLst>
              <a:ext uri="{FF2B5EF4-FFF2-40B4-BE49-F238E27FC236}">
                <a16:creationId xmlns:a16="http://schemas.microsoft.com/office/drawing/2014/main" id="{30F55F98-5357-9348-92D4-4ED1B195FC41}"/>
              </a:ext>
            </a:extLst>
          </p:cNvPr>
          <p:cNvSpPr>
            <a:spLocks noGrp="1"/>
          </p:cNvSpPr>
          <p:nvPr>
            <p:ph type="sldNum" sz="quarter" idx="15"/>
          </p:nvPr>
        </p:nvSpPr>
        <p:spPr>
          <a:xfrm>
            <a:off x="197012" y="6330406"/>
            <a:ext cx="381000" cy="365125"/>
          </a:xfrm>
        </p:spPr>
        <p:txBody>
          <a:bodyPr/>
          <a:lstStyle/>
          <a:p>
            <a:fld id="{F02DC927-F217-F94B-9B78-6AEC652E5EC1}" type="slidenum">
              <a:rPr lang="en-US" smtClean="0"/>
              <a:pPr/>
              <a:t>‹#›</a:t>
            </a:fld>
            <a:endParaRPr lang="en-US"/>
          </a:p>
        </p:txBody>
      </p:sp>
      <p:sp>
        <p:nvSpPr>
          <p:cNvPr id="7" name="Title 3">
            <a:extLst>
              <a:ext uri="{FF2B5EF4-FFF2-40B4-BE49-F238E27FC236}">
                <a16:creationId xmlns:a16="http://schemas.microsoft.com/office/drawing/2014/main" id="{EF8ECBA0-6111-4C4D-823A-739005202B44}"/>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8" name="Text Placeholder 2">
            <a:extLst>
              <a:ext uri="{FF2B5EF4-FFF2-40B4-BE49-F238E27FC236}">
                <a16:creationId xmlns:a16="http://schemas.microsoft.com/office/drawing/2014/main" id="{BE4AAC3F-C08B-C145-A4B9-13E6A378AD39}"/>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701499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1" name="Content Placeholder 9">
            <a:extLst>
              <a:ext uri="{FF2B5EF4-FFF2-40B4-BE49-F238E27FC236}">
                <a16:creationId xmlns:a16="http://schemas.microsoft.com/office/drawing/2014/main" id="{8F7DFE51-CECE-E741-B8BB-8CD65076F1F1}"/>
              </a:ext>
            </a:extLst>
          </p:cNvPr>
          <p:cNvSpPr>
            <a:spLocks noGrp="1"/>
          </p:cNvSpPr>
          <p:nvPr>
            <p:ph sz="quarter" idx="11" hasCustomPrompt="1"/>
          </p:nvPr>
        </p:nvSpPr>
        <p:spPr>
          <a:xfrm>
            <a:off x="430941" y="2564221"/>
            <a:ext cx="8649980"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2" name="Content Placeholder 13">
            <a:extLst>
              <a:ext uri="{FF2B5EF4-FFF2-40B4-BE49-F238E27FC236}">
                <a16:creationId xmlns:a16="http://schemas.microsoft.com/office/drawing/2014/main" id="{E48B2876-57C0-5F4A-ABAC-68999ADA6FEB}"/>
              </a:ext>
            </a:extLst>
          </p:cNvPr>
          <p:cNvSpPr>
            <a:spLocks noGrp="1"/>
          </p:cNvSpPr>
          <p:nvPr>
            <p:ph sz="quarter" idx="12" hasCustomPrompt="1"/>
          </p:nvPr>
        </p:nvSpPr>
        <p:spPr>
          <a:xfrm>
            <a:off x="437595" y="2174581"/>
            <a:ext cx="8644901"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3" name="Text Placeholder 17">
            <a:extLst>
              <a:ext uri="{FF2B5EF4-FFF2-40B4-BE49-F238E27FC236}">
                <a16:creationId xmlns:a16="http://schemas.microsoft.com/office/drawing/2014/main" id="{568733A1-ED06-5F41-9550-C20275AFEADF}"/>
              </a:ext>
            </a:extLst>
          </p:cNvPr>
          <p:cNvSpPr>
            <a:spLocks noGrp="1"/>
          </p:cNvSpPr>
          <p:nvPr>
            <p:ph type="body" sz="quarter" idx="13" hasCustomPrompt="1"/>
          </p:nvPr>
        </p:nvSpPr>
        <p:spPr>
          <a:xfrm>
            <a:off x="437596" y="1284789"/>
            <a:ext cx="8644902"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acinia</a:t>
            </a:r>
            <a:r>
              <a:rPr lang="en-US"/>
              <a:t>. </a:t>
            </a:r>
          </a:p>
        </p:txBody>
      </p:sp>
      <p:sp>
        <p:nvSpPr>
          <p:cNvPr id="16" name="Text Placeholder 4">
            <a:extLst>
              <a:ext uri="{FF2B5EF4-FFF2-40B4-BE49-F238E27FC236}">
                <a16:creationId xmlns:a16="http://schemas.microsoft.com/office/drawing/2014/main" id="{145C6651-ADBC-1145-85D8-5630787DC2F0}"/>
              </a:ext>
            </a:extLst>
          </p:cNvPr>
          <p:cNvSpPr>
            <a:spLocks noGrp="1"/>
          </p:cNvSpPr>
          <p:nvPr>
            <p:ph type="body" sz="quarter" idx="15"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8" name="Slide Number Placeholder 1">
            <a:extLst>
              <a:ext uri="{FF2B5EF4-FFF2-40B4-BE49-F238E27FC236}">
                <a16:creationId xmlns:a16="http://schemas.microsoft.com/office/drawing/2014/main" id="{B5F6D756-B903-224D-9694-95F9418E12B3}"/>
              </a:ext>
            </a:extLst>
          </p:cNvPr>
          <p:cNvSpPr>
            <a:spLocks noGrp="1"/>
          </p:cNvSpPr>
          <p:nvPr>
            <p:ph type="sldNum" sz="quarter" idx="16"/>
          </p:nvPr>
        </p:nvSpPr>
        <p:spPr>
          <a:xfrm>
            <a:off x="197012" y="6330406"/>
            <a:ext cx="381000" cy="365125"/>
          </a:xfrm>
        </p:spPr>
        <p:txBody>
          <a:bodyPr/>
          <a:lstStyle/>
          <a:p>
            <a:fld id="{F02DC927-F217-F94B-9B78-6AEC652E5EC1}" type="slidenum">
              <a:rPr lang="en-US" smtClean="0"/>
              <a:pPr/>
              <a:t>‹#›</a:t>
            </a:fld>
            <a:endParaRPr lang="en-US"/>
          </a:p>
        </p:txBody>
      </p:sp>
      <p:sp>
        <p:nvSpPr>
          <p:cNvPr id="9" name="Title 3">
            <a:extLst>
              <a:ext uri="{FF2B5EF4-FFF2-40B4-BE49-F238E27FC236}">
                <a16:creationId xmlns:a16="http://schemas.microsoft.com/office/drawing/2014/main" id="{36C6D263-55E9-3141-B757-4BEE04C73016}"/>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0" name="Text Placeholder 2">
            <a:extLst>
              <a:ext uri="{FF2B5EF4-FFF2-40B4-BE49-F238E27FC236}">
                <a16:creationId xmlns:a16="http://schemas.microsoft.com/office/drawing/2014/main" id="{3B709102-4D6F-1146-A343-760C4472512D}"/>
              </a:ext>
            </a:extLst>
          </p:cNvPr>
          <p:cNvSpPr>
            <a:spLocks noGrp="1"/>
          </p:cNvSpPr>
          <p:nvPr>
            <p:ph type="body" sz="quarter" idx="17"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2776091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334BB977-BD05-474D-8680-D0CE2ED6F670}"/>
              </a:ext>
            </a:extLst>
          </p:cNvPr>
          <p:cNvSpPr>
            <a:spLocks noGrp="1"/>
          </p:cNvSpPr>
          <p:nvPr>
            <p:ph sz="quarter" idx="11" hasCustomPrompt="1"/>
          </p:nvPr>
        </p:nvSpPr>
        <p:spPr>
          <a:xfrm>
            <a:off x="437152" y="2564221"/>
            <a:ext cx="4170473"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5" name="Content Placeholder 13">
            <a:extLst>
              <a:ext uri="{FF2B5EF4-FFF2-40B4-BE49-F238E27FC236}">
                <a16:creationId xmlns:a16="http://schemas.microsoft.com/office/drawing/2014/main" id="{0934BFEA-5180-E147-856A-98AE3DAC3D4B}"/>
              </a:ext>
            </a:extLst>
          </p:cNvPr>
          <p:cNvSpPr>
            <a:spLocks noGrp="1"/>
          </p:cNvSpPr>
          <p:nvPr>
            <p:ph sz="quarter" idx="12" hasCustomPrompt="1"/>
          </p:nvPr>
        </p:nvSpPr>
        <p:spPr>
          <a:xfrm>
            <a:off x="443469" y="2174581"/>
            <a:ext cx="41680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6" name="Text Placeholder 17">
            <a:extLst>
              <a:ext uri="{FF2B5EF4-FFF2-40B4-BE49-F238E27FC236}">
                <a16:creationId xmlns:a16="http://schemas.microsoft.com/office/drawing/2014/main" id="{DB5154EC-89B4-7E49-8461-EAE1378B1DEE}"/>
              </a:ext>
            </a:extLst>
          </p:cNvPr>
          <p:cNvSpPr>
            <a:spLocks noGrp="1"/>
          </p:cNvSpPr>
          <p:nvPr>
            <p:ph type="body" sz="quarter" idx="13" hasCustomPrompt="1"/>
          </p:nvPr>
        </p:nvSpPr>
        <p:spPr>
          <a:xfrm>
            <a:off x="437595" y="1284789"/>
            <a:ext cx="8643325"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lacinia. </a:t>
            </a:r>
          </a:p>
        </p:txBody>
      </p:sp>
      <p:sp>
        <p:nvSpPr>
          <p:cNvPr id="17" name="Content Placeholder 9">
            <a:extLst>
              <a:ext uri="{FF2B5EF4-FFF2-40B4-BE49-F238E27FC236}">
                <a16:creationId xmlns:a16="http://schemas.microsoft.com/office/drawing/2014/main" id="{6D667FAC-661A-754E-8F84-81B08250938A}"/>
              </a:ext>
            </a:extLst>
          </p:cNvPr>
          <p:cNvSpPr>
            <a:spLocks noGrp="1"/>
          </p:cNvSpPr>
          <p:nvPr>
            <p:ph sz="quarter" idx="14" hasCustomPrompt="1"/>
          </p:nvPr>
        </p:nvSpPr>
        <p:spPr>
          <a:xfrm>
            <a:off x="4906578" y="2564221"/>
            <a:ext cx="4170473"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0" name="Content Placeholder 13">
            <a:extLst>
              <a:ext uri="{FF2B5EF4-FFF2-40B4-BE49-F238E27FC236}">
                <a16:creationId xmlns:a16="http://schemas.microsoft.com/office/drawing/2014/main" id="{3D42B147-307D-914C-9EE2-6800BAF43002}"/>
              </a:ext>
            </a:extLst>
          </p:cNvPr>
          <p:cNvSpPr>
            <a:spLocks noGrp="1"/>
          </p:cNvSpPr>
          <p:nvPr>
            <p:ph sz="quarter" idx="15" hasCustomPrompt="1"/>
          </p:nvPr>
        </p:nvSpPr>
        <p:spPr>
          <a:xfrm>
            <a:off x="4912895" y="2174581"/>
            <a:ext cx="41680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6" name="Text Placeholder 4">
            <a:extLst>
              <a:ext uri="{FF2B5EF4-FFF2-40B4-BE49-F238E27FC236}">
                <a16:creationId xmlns:a16="http://schemas.microsoft.com/office/drawing/2014/main" id="{AF55C21A-FE3A-F642-9AFA-D2081D26BDD7}"/>
              </a:ext>
            </a:extLst>
          </p:cNvPr>
          <p:cNvSpPr>
            <a:spLocks noGrp="1"/>
          </p:cNvSpPr>
          <p:nvPr>
            <p:ph type="body" sz="quarter" idx="17"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10" name="Slide Number Placeholder 1">
            <a:extLst>
              <a:ext uri="{FF2B5EF4-FFF2-40B4-BE49-F238E27FC236}">
                <a16:creationId xmlns:a16="http://schemas.microsoft.com/office/drawing/2014/main" id="{0BA13B14-22B6-FF4F-9563-04214B2A9ECE}"/>
              </a:ext>
            </a:extLst>
          </p:cNvPr>
          <p:cNvSpPr>
            <a:spLocks noGrp="1"/>
          </p:cNvSpPr>
          <p:nvPr>
            <p:ph type="sldNum" sz="quarter" idx="18"/>
          </p:nvPr>
        </p:nvSpPr>
        <p:spPr>
          <a:xfrm>
            <a:off x="197012" y="6330406"/>
            <a:ext cx="381000" cy="365125"/>
          </a:xfrm>
        </p:spPr>
        <p:txBody>
          <a:bodyPr/>
          <a:lstStyle/>
          <a:p>
            <a:fld id="{F02DC927-F217-F94B-9B78-6AEC652E5EC1}" type="slidenum">
              <a:rPr lang="en-US" smtClean="0"/>
              <a:pPr/>
              <a:t>‹#›</a:t>
            </a:fld>
            <a:endParaRPr lang="en-US"/>
          </a:p>
        </p:txBody>
      </p:sp>
      <p:sp>
        <p:nvSpPr>
          <p:cNvPr id="11" name="Title 3">
            <a:extLst>
              <a:ext uri="{FF2B5EF4-FFF2-40B4-BE49-F238E27FC236}">
                <a16:creationId xmlns:a16="http://schemas.microsoft.com/office/drawing/2014/main" id="{29E48492-66F1-FE41-9480-EAC6BF6FE5C1}"/>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2" name="Text Placeholder 2">
            <a:extLst>
              <a:ext uri="{FF2B5EF4-FFF2-40B4-BE49-F238E27FC236}">
                <a16:creationId xmlns:a16="http://schemas.microsoft.com/office/drawing/2014/main" id="{A24BD1CE-60EE-3A4A-A12F-C14FF1CB85E9}"/>
              </a:ext>
            </a:extLst>
          </p:cNvPr>
          <p:cNvSpPr>
            <a:spLocks noGrp="1"/>
          </p:cNvSpPr>
          <p:nvPr>
            <p:ph type="body" sz="quarter" idx="19"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4091407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DB5154EC-89B4-7E49-8461-EAE1378B1DEE}"/>
              </a:ext>
            </a:extLst>
          </p:cNvPr>
          <p:cNvSpPr>
            <a:spLocks noGrp="1"/>
          </p:cNvSpPr>
          <p:nvPr>
            <p:ph type="body" sz="quarter" idx="13" hasCustomPrompt="1"/>
          </p:nvPr>
        </p:nvSpPr>
        <p:spPr>
          <a:xfrm>
            <a:off x="437595" y="1284789"/>
            <a:ext cx="8643325"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lacinia. </a:t>
            </a:r>
          </a:p>
        </p:txBody>
      </p:sp>
      <p:sp>
        <p:nvSpPr>
          <p:cNvPr id="10" name="Content Placeholder 9">
            <a:extLst>
              <a:ext uri="{FF2B5EF4-FFF2-40B4-BE49-F238E27FC236}">
                <a16:creationId xmlns:a16="http://schemas.microsoft.com/office/drawing/2014/main" id="{3697C915-0CBF-EC49-95F0-2C537722B39D}"/>
              </a:ext>
            </a:extLst>
          </p:cNvPr>
          <p:cNvSpPr>
            <a:spLocks noGrp="1"/>
          </p:cNvSpPr>
          <p:nvPr>
            <p:ph sz="quarter" idx="11" hasCustomPrompt="1"/>
          </p:nvPr>
        </p:nvSpPr>
        <p:spPr>
          <a:xfrm>
            <a:off x="430941" y="2564221"/>
            <a:ext cx="2656643"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1" name="Content Placeholder 13">
            <a:extLst>
              <a:ext uri="{FF2B5EF4-FFF2-40B4-BE49-F238E27FC236}">
                <a16:creationId xmlns:a16="http://schemas.microsoft.com/office/drawing/2014/main" id="{DD262DBE-AF91-9D41-BD2E-35F158133A74}"/>
              </a:ext>
            </a:extLst>
          </p:cNvPr>
          <p:cNvSpPr>
            <a:spLocks noGrp="1"/>
          </p:cNvSpPr>
          <p:nvPr>
            <p:ph sz="quarter" idx="12" hasCustomPrompt="1"/>
          </p:nvPr>
        </p:nvSpPr>
        <p:spPr>
          <a:xfrm>
            <a:off x="437595" y="2174581"/>
            <a:ext cx="2655083"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4" name="Content Placeholder 9">
            <a:extLst>
              <a:ext uri="{FF2B5EF4-FFF2-40B4-BE49-F238E27FC236}">
                <a16:creationId xmlns:a16="http://schemas.microsoft.com/office/drawing/2014/main" id="{D9850D28-E21A-B944-B7B3-D1B3CCEE46BD}"/>
              </a:ext>
            </a:extLst>
          </p:cNvPr>
          <p:cNvSpPr>
            <a:spLocks noGrp="1"/>
          </p:cNvSpPr>
          <p:nvPr>
            <p:ph sz="quarter" idx="14" hasCustomPrompt="1"/>
          </p:nvPr>
        </p:nvSpPr>
        <p:spPr>
          <a:xfrm>
            <a:off x="3421735" y="2564221"/>
            <a:ext cx="2656643"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8" name="Content Placeholder 13">
            <a:extLst>
              <a:ext uri="{FF2B5EF4-FFF2-40B4-BE49-F238E27FC236}">
                <a16:creationId xmlns:a16="http://schemas.microsoft.com/office/drawing/2014/main" id="{B933A95F-B8DD-CB44-9C01-DA1036FFAA03}"/>
              </a:ext>
            </a:extLst>
          </p:cNvPr>
          <p:cNvSpPr>
            <a:spLocks noGrp="1"/>
          </p:cNvSpPr>
          <p:nvPr>
            <p:ph sz="quarter" idx="15" hasCustomPrompt="1"/>
          </p:nvPr>
        </p:nvSpPr>
        <p:spPr>
          <a:xfrm>
            <a:off x="3428389" y="2174581"/>
            <a:ext cx="2655083"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9" name="Content Placeholder 9">
            <a:extLst>
              <a:ext uri="{FF2B5EF4-FFF2-40B4-BE49-F238E27FC236}">
                <a16:creationId xmlns:a16="http://schemas.microsoft.com/office/drawing/2014/main" id="{F50298C9-4A18-2040-A955-574755A3B293}"/>
              </a:ext>
            </a:extLst>
          </p:cNvPr>
          <p:cNvSpPr>
            <a:spLocks noGrp="1"/>
          </p:cNvSpPr>
          <p:nvPr>
            <p:ph sz="quarter" idx="18" hasCustomPrompt="1"/>
          </p:nvPr>
        </p:nvSpPr>
        <p:spPr>
          <a:xfrm>
            <a:off x="6419183" y="2564221"/>
            <a:ext cx="2656643"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1" name="Content Placeholder 13">
            <a:extLst>
              <a:ext uri="{FF2B5EF4-FFF2-40B4-BE49-F238E27FC236}">
                <a16:creationId xmlns:a16="http://schemas.microsoft.com/office/drawing/2014/main" id="{4E1BDEF9-4A02-3849-A059-CA20CD1DEF86}"/>
              </a:ext>
            </a:extLst>
          </p:cNvPr>
          <p:cNvSpPr>
            <a:spLocks noGrp="1"/>
          </p:cNvSpPr>
          <p:nvPr>
            <p:ph sz="quarter" idx="19" hasCustomPrompt="1"/>
          </p:nvPr>
        </p:nvSpPr>
        <p:spPr>
          <a:xfrm>
            <a:off x="6425837" y="2174581"/>
            <a:ext cx="2655083"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9" name="Text Placeholder 4">
            <a:extLst>
              <a:ext uri="{FF2B5EF4-FFF2-40B4-BE49-F238E27FC236}">
                <a16:creationId xmlns:a16="http://schemas.microsoft.com/office/drawing/2014/main" id="{5B7C4F8F-782A-2E43-A082-1CED88176655}"/>
              </a:ext>
            </a:extLst>
          </p:cNvPr>
          <p:cNvSpPr>
            <a:spLocks noGrp="1"/>
          </p:cNvSpPr>
          <p:nvPr>
            <p:ph type="body" sz="quarter" idx="21"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12" name="Slide Number Placeholder 1">
            <a:extLst>
              <a:ext uri="{FF2B5EF4-FFF2-40B4-BE49-F238E27FC236}">
                <a16:creationId xmlns:a16="http://schemas.microsoft.com/office/drawing/2014/main" id="{544192A5-EF21-4244-990C-FB63B2996AEB}"/>
              </a:ext>
            </a:extLst>
          </p:cNvPr>
          <p:cNvSpPr>
            <a:spLocks noGrp="1"/>
          </p:cNvSpPr>
          <p:nvPr>
            <p:ph type="sldNum" sz="quarter" idx="22"/>
          </p:nvPr>
        </p:nvSpPr>
        <p:spPr>
          <a:xfrm>
            <a:off x="197012" y="6330406"/>
            <a:ext cx="381000" cy="365125"/>
          </a:xfrm>
        </p:spPr>
        <p:txBody>
          <a:bodyPr/>
          <a:lstStyle/>
          <a:p>
            <a:fld id="{F02DC927-F217-F94B-9B78-6AEC652E5EC1}" type="slidenum">
              <a:rPr lang="en-US" smtClean="0"/>
              <a:pPr/>
              <a:t>‹#›</a:t>
            </a:fld>
            <a:endParaRPr lang="en-US"/>
          </a:p>
        </p:txBody>
      </p:sp>
      <p:sp>
        <p:nvSpPr>
          <p:cNvPr id="13" name="Title 3">
            <a:extLst>
              <a:ext uri="{FF2B5EF4-FFF2-40B4-BE49-F238E27FC236}">
                <a16:creationId xmlns:a16="http://schemas.microsoft.com/office/drawing/2014/main" id="{0C7B2D89-8E14-FF44-A0A8-D6E9CC5628A3}"/>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5" name="Text Placeholder 2">
            <a:extLst>
              <a:ext uri="{FF2B5EF4-FFF2-40B4-BE49-F238E27FC236}">
                <a16:creationId xmlns:a16="http://schemas.microsoft.com/office/drawing/2014/main" id="{993A14E4-A850-AE4C-BC60-68EFC523D9B5}"/>
              </a:ext>
            </a:extLst>
          </p:cNvPr>
          <p:cNvSpPr>
            <a:spLocks noGrp="1"/>
          </p:cNvSpPr>
          <p:nvPr>
            <p:ph type="body" sz="quarter" idx="23"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1866907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0" name="Content Placeholder 9">
            <a:extLst>
              <a:ext uri="{FF2B5EF4-FFF2-40B4-BE49-F238E27FC236}">
                <a16:creationId xmlns:a16="http://schemas.microsoft.com/office/drawing/2014/main" id="{3BD6C15E-E382-F646-8C8E-1ED815086E39}"/>
              </a:ext>
            </a:extLst>
          </p:cNvPr>
          <p:cNvSpPr>
            <a:spLocks noGrp="1"/>
          </p:cNvSpPr>
          <p:nvPr>
            <p:ph sz="quarter" idx="11" hasCustomPrompt="1"/>
          </p:nvPr>
        </p:nvSpPr>
        <p:spPr>
          <a:xfrm>
            <a:off x="430941" y="2564221"/>
            <a:ext cx="2003502"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1" name="Content Placeholder 13">
            <a:extLst>
              <a:ext uri="{FF2B5EF4-FFF2-40B4-BE49-F238E27FC236}">
                <a16:creationId xmlns:a16="http://schemas.microsoft.com/office/drawing/2014/main" id="{4F167751-42C1-524D-8DF8-F4F5E82253E4}"/>
              </a:ext>
            </a:extLst>
          </p:cNvPr>
          <p:cNvSpPr>
            <a:spLocks noGrp="1"/>
          </p:cNvSpPr>
          <p:nvPr>
            <p:ph sz="quarter" idx="12" hasCustomPrompt="1"/>
          </p:nvPr>
        </p:nvSpPr>
        <p:spPr>
          <a:xfrm>
            <a:off x="437596" y="2174581"/>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2" name="Content Placeholder 9">
            <a:extLst>
              <a:ext uri="{FF2B5EF4-FFF2-40B4-BE49-F238E27FC236}">
                <a16:creationId xmlns:a16="http://schemas.microsoft.com/office/drawing/2014/main" id="{A6CA6C28-9EF6-D14A-B7CF-4B2E9260EBA8}"/>
              </a:ext>
            </a:extLst>
          </p:cNvPr>
          <p:cNvSpPr>
            <a:spLocks noGrp="1"/>
          </p:cNvSpPr>
          <p:nvPr>
            <p:ph sz="quarter" idx="14" hasCustomPrompt="1"/>
          </p:nvPr>
        </p:nvSpPr>
        <p:spPr>
          <a:xfrm>
            <a:off x="2642875" y="2564221"/>
            <a:ext cx="2003502"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3" name="Content Placeholder 13">
            <a:extLst>
              <a:ext uri="{FF2B5EF4-FFF2-40B4-BE49-F238E27FC236}">
                <a16:creationId xmlns:a16="http://schemas.microsoft.com/office/drawing/2014/main" id="{6F377B52-3908-DA4C-B3A9-390CB287C899}"/>
              </a:ext>
            </a:extLst>
          </p:cNvPr>
          <p:cNvSpPr>
            <a:spLocks noGrp="1"/>
          </p:cNvSpPr>
          <p:nvPr>
            <p:ph sz="quarter" idx="15" hasCustomPrompt="1"/>
          </p:nvPr>
        </p:nvSpPr>
        <p:spPr>
          <a:xfrm>
            <a:off x="2649530" y="2174581"/>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4" name="Content Placeholder 9">
            <a:extLst>
              <a:ext uri="{FF2B5EF4-FFF2-40B4-BE49-F238E27FC236}">
                <a16:creationId xmlns:a16="http://schemas.microsoft.com/office/drawing/2014/main" id="{15BBE91D-F407-BF47-B944-45E26E1FF331}"/>
              </a:ext>
            </a:extLst>
          </p:cNvPr>
          <p:cNvSpPr>
            <a:spLocks noGrp="1"/>
          </p:cNvSpPr>
          <p:nvPr>
            <p:ph sz="quarter" idx="16" hasCustomPrompt="1"/>
          </p:nvPr>
        </p:nvSpPr>
        <p:spPr>
          <a:xfrm>
            <a:off x="4866684" y="2564221"/>
            <a:ext cx="2003502"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5" name="Content Placeholder 13">
            <a:extLst>
              <a:ext uri="{FF2B5EF4-FFF2-40B4-BE49-F238E27FC236}">
                <a16:creationId xmlns:a16="http://schemas.microsoft.com/office/drawing/2014/main" id="{481C964E-6954-D14F-9F5C-65CEA28B34B8}"/>
              </a:ext>
            </a:extLst>
          </p:cNvPr>
          <p:cNvSpPr>
            <a:spLocks noGrp="1"/>
          </p:cNvSpPr>
          <p:nvPr>
            <p:ph sz="quarter" idx="17" hasCustomPrompt="1"/>
          </p:nvPr>
        </p:nvSpPr>
        <p:spPr>
          <a:xfrm>
            <a:off x="4873339" y="2174581"/>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6" name="Content Placeholder 9">
            <a:extLst>
              <a:ext uri="{FF2B5EF4-FFF2-40B4-BE49-F238E27FC236}">
                <a16:creationId xmlns:a16="http://schemas.microsoft.com/office/drawing/2014/main" id="{09D0C508-710E-F646-91F3-83A3F8EB005E}"/>
              </a:ext>
            </a:extLst>
          </p:cNvPr>
          <p:cNvSpPr>
            <a:spLocks noGrp="1"/>
          </p:cNvSpPr>
          <p:nvPr>
            <p:ph sz="quarter" idx="20" hasCustomPrompt="1"/>
          </p:nvPr>
        </p:nvSpPr>
        <p:spPr>
          <a:xfrm>
            <a:off x="7077418" y="2564221"/>
            <a:ext cx="2003502" cy="3585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7" name="Content Placeholder 13">
            <a:extLst>
              <a:ext uri="{FF2B5EF4-FFF2-40B4-BE49-F238E27FC236}">
                <a16:creationId xmlns:a16="http://schemas.microsoft.com/office/drawing/2014/main" id="{85483BF7-4687-984B-AE4B-093A374F7081}"/>
              </a:ext>
            </a:extLst>
          </p:cNvPr>
          <p:cNvSpPr>
            <a:spLocks noGrp="1"/>
          </p:cNvSpPr>
          <p:nvPr>
            <p:ph sz="quarter" idx="21" hasCustomPrompt="1"/>
          </p:nvPr>
        </p:nvSpPr>
        <p:spPr>
          <a:xfrm>
            <a:off x="7077418" y="2174581"/>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8" name="Text Placeholder 17">
            <a:extLst>
              <a:ext uri="{FF2B5EF4-FFF2-40B4-BE49-F238E27FC236}">
                <a16:creationId xmlns:a16="http://schemas.microsoft.com/office/drawing/2014/main" id="{96463D59-09FA-1C4B-A589-7C6A4C90D0A0}"/>
              </a:ext>
            </a:extLst>
          </p:cNvPr>
          <p:cNvSpPr>
            <a:spLocks noGrp="1"/>
          </p:cNvSpPr>
          <p:nvPr>
            <p:ph type="body" sz="quarter" idx="13" hasCustomPrompt="1"/>
          </p:nvPr>
        </p:nvSpPr>
        <p:spPr>
          <a:xfrm>
            <a:off x="437595" y="1284789"/>
            <a:ext cx="8643325" cy="786384"/>
          </a:xfrm>
          <a:prstGeom prst="rect">
            <a:avLst/>
          </a:prstGeom>
        </p:spPr>
        <p:txBody>
          <a:bodyPr/>
          <a:lstStyle>
            <a:lvl1pPr marL="0" indent="0">
              <a:buNone/>
              <a:defRPr sz="1600" b="1" i="0">
                <a:solidFill>
                  <a:srgbClr val="13163F"/>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lacinia. </a:t>
            </a:r>
          </a:p>
        </p:txBody>
      </p:sp>
      <p:sp>
        <p:nvSpPr>
          <p:cNvPr id="38" name="Text Placeholder 4">
            <a:extLst>
              <a:ext uri="{FF2B5EF4-FFF2-40B4-BE49-F238E27FC236}">
                <a16:creationId xmlns:a16="http://schemas.microsoft.com/office/drawing/2014/main" id="{F8473D2A-D90E-C34C-87C9-154FE5B9DAF3}"/>
              </a:ext>
            </a:extLst>
          </p:cNvPr>
          <p:cNvSpPr>
            <a:spLocks noGrp="1"/>
          </p:cNvSpPr>
          <p:nvPr>
            <p:ph type="body" sz="quarter" idx="23"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14" name="Slide Number Placeholder 1">
            <a:extLst>
              <a:ext uri="{FF2B5EF4-FFF2-40B4-BE49-F238E27FC236}">
                <a16:creationId xmlns:a16="http://schemas.microsoft.com/office/drawing/2014/main" id="{578262C3-2F1E-0C4B-A35E-8667E460DFDA}"/>
              </a:ext>
            </a:extLst>
          </p:cNvPr>
          <p:cNvSpPr>
            <a:spLocks noGrp="1"/>
          </p:cNvSpPr>
          <p:nvPr>
            <p:ph type="sldNum" sz="quarter" idx="24"/>
          </p:nvPr>
        </p:nvSpPr>
        <p:spPr>
          <a:xfrm>
            <a:off x="197012" y="6330406"/>
            <a:ext cx="381000" cy="365125"/>
          </a:xfrm>
        </p:spPr>
        <p:txBody>
          <a:bodyPr/>
          <a:lstStyle/>
          <a:p>
            <a:fld id="{F02DC927-F217-F94B-9B78-6AEC652E5EC1}" type="slidenum">
              <a:rPr lang="en-US" smtClean="0"/>
              <a:pPr/>
              <a:t>‹#›</a:t>
            </a:fld>
            <a:endParaRPr lang="en-US"/>
          </a:p>
        </p:txBody>
      </p:sp>
      <p:sp>
        <p:nvSpPr>
          <p:cNvPr id="15" name="Title 3">
            <a:extLst>
              <a:ext uri="{FF2B5EF4-FFF2-40B4-BE49-F238E27FC236}">
                <a16:creationId xmlns:a16="http://schemas.microsoft.com/office/drawing/2014/main" id="{BCA69EC3-39AF-2C4B-B8BD-58665A91A89B}"/>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6" name="Text Placeholder 2">
            <a:extLst>
              <a:ext uri="{FF2B5EF4-FFF2-40B4-BE49-F238E27FC236}">
                <a16:creationId xmlns:a16="http://schemas.microsoft.com/office/drawing/2014/main" id="{B66F66D3-6EE8-BE43-8A44-56E33BAFF0F8}"/>
              </a:ext>
            </a:extLst>
          </p:cNvPr>
          <p:cNvSpPr>
            <a:spLocks noGrp="1"/>
          </p:cNvSpPr>
          <p:nvPr>
            <p:ph type="body" sz="quarter" idx="25"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204918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A">
    <p:bg>
      <p:bgPr>
        <a:solidFill>
          <a:srgbClr val="13163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A3C608-1478-884C-AB6A-1B528A7825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02891" y="6152218"/>
            <a:ext cx="1771650" cy="252254"/>
          </a:xfrm>
          <a:prstGeom prst="rect">
            <a:avLst/>
          </a:prstGeom>
        </p:spPr>
      </p:pic>
      <p:sp>
        <p:nvSpPr>
          <p:cNvPr id="16" name="Rectangle 15">
            <a:extLst>
              <a:ext uri="{FF2B5EF4-FFF2-40B4-BE49-F238E27FC236}">
                <a16:creationId xmlns:a16="http://schemas.microsoft.com/office/drawing/2014/main" id="{3D6A21C5-A986-D742-AF28-3DE8301D7101}"/>
              </a:ext>
            </a:extLst>
          </p:cNvPr>
          <p:cNvSpPr/>
          <p:nvPr userDrawn="1"/>
        </p:nvSpPr>
        <p:spPr>
          <a:xfrm rot="10800000">
            <a:off x="5738130" y="4301573"/>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EDE7966-61AF-8543-A5D6-60F3EFFC3A2D}"/>
              </a:ext>
            </a:extLst>
          </p:cNvPr>
          <p:cNvSpPr>
            <a:spLocks noGrp="1"/>
          </p:cNvSpPr>
          <p:nvPr>
            <p:ph sz="quarter" idx="10" hasCustomPrompt="1"/>
          </p:nvPr>
        </p:nvSpPr>
        <p:spPr>
          <a:xfrm>
            <a:off x="1926194" y="3043260"/>
            <a:ext cx="8342312" cy="927100"/>
          </a:xfrm>
          <a:prstGeom prst="rect">
            <a:avLst/>
          </a:prstGeom>
        </p:spPr>
        <p:txBody>
          <a:bodyPr/>
          <a:lstStyle>
            <a:lvl1pPr marL="0" indent="0" algn="ctr">
              <a:buNone/>
              <a:defRPr sz="4800" b="1" i="0" spc="300">
                <a:solidFill>
                  <a:schemeClr val="bg1"/>
                </a:solidFill>
                <a:latin typeface="Montserrat Black" pitchFamily="2" charset="77"/>
              </a:defRPr>
            </a:lvl1pPr>
          </a:lstStyle>
          <a:p>
            <a:pPr lvl="0"/>
            <a:r>
              <a:rPr lang="en-US"/>
              <a:t>SECTION BREAK</a:t>
            </a:r>
          </a:p>
        </p:txBody>
      </p:sp>
    </p:spTree>
    <p:extLst>
      <p:ext uri="{BB962C8B-B14F-4D97-AF65-F5344CB8AC3E}">
        <p14:creationId xmlns:p14="http://schemas.microsoft.com/office/powerpoint/2010/main" val="2039791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9" name="Content Placeholder 9">
            <a:extLst>
              <a:ext uri="{FF2B5EF4-FFF2-40B4-BE49-F238E27FC236}">
                <a16:creationId xmlns:a16="http://schemas.microsoft.com/office/drawing/2014/main" id="{DDE78600-895E-EA4E-B842-40718E93F5DB}"/>
              </a:ext>
            </a:extLst>
          </p:cNvPr>
          <p:cNvSpPr>
            <a:spLocks noGrp="1"/>
          </p:cNvSpPr>
          <p:nvPr>
            <p:ph sz="quarter" idx="11" hasCustomPrompt="1"/>
          </p:nvPr>
        </p:nvSpPr>
        <p:spPr>
          <a:xfrm>
            <a:off x="430941" y="1706138"/>
            <a:ext cx="8649980" cy="444326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1" name="Content Placeholder 13">
            <a:extLst>
              <a:ext uri="{FF2B5EF4-FFF2-40B4-BE49-F238E27FC236}">
                <a16:creationId xmlns:a16="http://schemas.microsoft.com/office/drawing/2014/main" id="{1CD64474-7911-8643-9E1D-0D7518478D4D}"/>
              </a:ext>
            </a:extLst>
          </p:cNvPr>
          <p:cNvSpPr>
            <a:spLocks noGrp="1"/>
          </p:cNvSpPr>
          <p:nvPr>
            <p:ph sz="quarter" idx="12" hasCustomPrompt="1"/>
          </p:nvPr>
        </p:nvSpPr>
        <p:spPr>
          <a:xfrm>
            <a:off x="437595" y="1284789"/>
            <a:ext cx="8644901"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3" name="Text Placeholder 4">
            <a:extLst>
              <a:ext uri="{FF2B5EF4-FFF2-40B4-BE49-F238E27FC236}">
                <a16:creationId xmlns:a16="http://schemas.microsoft.com/office/drawing/2014/main" id="{E2C13643-32DC-D845-9AAD-D7F3950272A5}"/>
              </a:ext>
            </a:extLst>
          </p:cNvPr>
          <p:cNvSpPr>
            <a:spLocks noGrp="1"/>
          </p:cNvSpPr>
          <p:nvPr>
            <p:ph type="body" sz="quarter" idx="14"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7" name="Slide Number Placeholder 1">
            <a:extLst>
              <a:ext uri="{FF2B5EF4-FFF2-40B4-BE49-F238E27FC236}">
                <a16:creationId xmlns:a16="http://schemas.microsoft.com/office/drawing/2014/main" id="{713918DB-EFBC-C249-A5AE-858EAC5B1502}"/>
              </a:ext>
            </a:extLst>
          </p:cNvPr>
          <p:cNvSpPr>
            <a:spLocks noGrp="1"/>
          </p:cNvSpPr>
          <p:nvPr>
            <p:ph type="sldNum" sz="quarter" idx="15"/>
          </p:nvPr>
        </p:nvSpPr>
        <p:spPr>
          <a:xfrm>
            <a:off x="197012" y="6330406"/>
            <a:ext cx="381000" cy="365125"/>
          </a:xfrm>
        </p:spPr>
        <p:txBody>
          <a:bodyPr/>
          <a:lstStyle/>
          <a:p>
            <a:fld id="{F02DC927-F217-F94B-9B78-6AEC652E5EC1}" type="slidenum">
              <a:rPr lang="en-US" smtClean="0"/>
              <a:pPr/>
              <a:t>‹#›</a:t>
            </a:fld>
            <a:endParaRPr lang="en-US"/>
          </a:p>
        </p:txBody>
      </p:sp>
      <p:sp>
        <p:nvSpPr>
          <p:cNvPr id="8" name="Title 3">
            <a:extLst>
              <a:ext uri="{FF2B5EF4-FFF2-40B4-BE49-F238E27FC236}">
                <a16:creationId xmlns:a16="http://schemas.microsoft.com/office/drawing/2014/main" id="{FAA74DBF-8FFE-AC4C-AECF-3B14C111BC4D}"/>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0" name="Text Placeholder 2">
            <a:extLst>
              <a:ext uri="{FF2B5EF4-FFF2-40B4-BE49-F238E27FC236}">
                <a16:creationId xmlns:a16="http://schemas.microsoft.com/office/drawing/2014/main" id="{763E1747-0818-A04F-B773-3831D05359E9}"/>
              </a:ext>
            </a:extLst>
          </p:cNvPr>
          <p:cNvSpPr>
            <a:spLocks noGrp="1"/>
          </p:cNvSpPr>
          <p:nvPr>
            <p:ph type="body" sz="quarter" idx="16"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2502935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BDDBFDA8-2033-624A-B5B4-2A5252C37D5A}"/>
              </a:ext>
            </a:extLst>
          </p:cNvPr>
          <p:cNvSpPr>
            <a:spLocks noGrp="1"/>
          </p:cNvSpPr>
          <p:nvPr>
            <p:ph sz="quarter" idx="18" hasCustomPrompt="1"/>
          </p:nvPr>
        </p:nvSpPr>
        <p:spPr>
          <a:xfrm>
            <a:off x="433283" y="1674428"/>
            <a:ext cx="4170473"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5" name="Content Placeholder 13">
            <a:extLst>
              <a:ext uri="{FF2B5EF4-FFF2-40B4-BE49-F238E27FC236}">
                <a16:creationId xmlns:a16="http://schemas.microsoft.com/office/drawing/2014/main" id="{01823ABC-CF51-0D41-8BB5-3946DDA1C876}"/>
              </a:ext>
            </a:extLst>
          </p:cNvPr>
          <p:cNvSpPr>
            <a:spLocks noGrp="1"/>
          </p:cNvSpPr>
          <p:nvPr>
            <p:ph sz="quarter" idx="19" hasCustomPrompt="1"/>
          </p:nvPr>
        </p:nvSpPr>
        <p:spPr>
          <a:xfrm>
            <a:off x="439600" y="1284789"/>
            <a:ext cx="41680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16" name="Content Placeholder 9">
            <a:extLst>
              <a:ext uri="{FF2B5EF4-FFF2-40B4-BE49-F238E27FC236}">
                <a16:creationId xmlns:a16="http://schemas.microsoft.com/office/drawing/2014/main" id="{33045DD3-55E5-0B41-ADFE-DA2D33538203}"/>
              </a:ext>
            </a:extLst>
          </p:cNvPr>
          <p:cNvSpPr>
            <a:spLocks noGrp="1"/>
          </p:cNvSpPr>
          <p:nvPr>
            <p:ph sz="quarter" idx="20" hasCustomPrompt="1"/>
          </p:nvPr>
        </p:nvSpPr>
        <p:spPr>
          <a:xfrm>
            <a:off x="4902709" y="1674428"/>
            <a:ext cx="4170473"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7" name="Content Placeholder 13">
            <a:extLst>
              <a:ext uri="{FF2B5EF4-FFF2-40B4-BE49-F238E27FC236}">
                <a16:creationId xmlns:a16="http://schemas.microsoft.com/office/drawing/2014/main" id="{EFA25B17-D548-9144-AB08-C3ACD79AE8D1}"/>
              </a:ext>
            </a:extLst>
          </p:cNvPr>
          <p:cNvSpPr>
            <a:spLocks noGrp="1"/>
          </p:cNvSpPr>
          <p:nvPr>
            <p:ph sz="quarter" idx="21" hasCustomPrompt="1"/>
          </p:nvPr>
        </p:nvSpPr>
        <p:spPr>
          <a:xfrm>
            <a:off x="4909026" y="1284789"/>
            <a:ext cx="41680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1" name="Text Placeholder 4">
            <a:extLst>
              <a:ext uri="{FF2B5EF4-FFF2-40B4-BE49-F238E27FC236}">
                <a16:creationId xmlns:a16="http://schemas.microsoft.com/office/drawing/2014/main" id="{C23A4D6C-4BA7-3E4C-BEA1-CC06575D3A12}"/>
              </a:ext>
            </a:extLst>
          </p:cNvPr>
          <p:cNvSpPr>
            <a:spLocks noGrp="1"/>
          </p:cNvSpPr>
          <p:nvPr>
            <p:ph type="body" sz="quarter" idx="12"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9" name="Slide Number Placeholder 1">
            <a:extLst>
              <a:ext uri="{FF2B5EF4-FFF2-40B4-BE49-F238E27FC236}">
                <a16:creationId xmlns:a16="http://schemas.microsoft.com/office/drawing/2014/main" id="{3C164CDA-5A03-FC42-845A-D68F27B2DEF6}"/>
              </a:ext>
            </a:extLst>
          </p:cNvPr>
          <p:cNvSpPr>
            <a:spLocks noGrp="1"/>
          </p:cNvSpPr>
          <p:nvPr>
            <p:ph type="sldNum" sz="quarter" idx="22"/>
          </p:nvPr>
        </p:nvSpPr>
        <p:spPr>
          <a:xfrm>
            <a:off x="197012" y="6330406"/>
            <a:ext cx="381000" cy="365125"/>
          </a:xfrm>
        </p:spPr>
        <p:txBody>
          <a:bodyPr/>
          <a:lstStyle/>
          <a:p>
            <a:fld id="{F02DC927-F217-F94B-9B78-6AEC652E5EC1}" type="slidenum">
              <a:rPr lang="en-US" smtClean="0"/>
              <a:pPr/>
              <a:t>‹#›</a:t>
            </a:fld>
            <a:endParaRPr lang="en-US"/>
          </a:p>
        </p:txBody>
      </p:sp>
      <p:sp>
        <p:nvSpPr>
          <p:cNvPr id="10" name="Title 3">
            <a:extLst>
              <a:ext uri="{FF2B5EF4-FFF2-40B4-BE49-F238E27FC236}">
                <a16:creationId xmlns:a16="http://schemas.microsoft.com/office/drawing/2014/main" id="{68AE09C4-EA4D-F641-B91C-B7B95556A73C}"/>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1" name="Text Placeholder 2">
            <a:extLst>
              <a:ext uri="{FF2B5EF4-FFF2-40B4-BE49-F238E27FC236}">
                <a16:creationId xmlns:a16="http://schemas.microsoft.com/office/drawing/2014/main" id="{A3FFE68D-BCA1-1D48-BDD9-B19B62C7719E}"/>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646581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7" name="Content Placeholder 9">
            <a:extLst>
              <a:ext uri="{FF2B5EF4-FFF2-40B4-BE49-F238E27FC236}">
                <a16:creationId xmlns:a16="http://schemas.microsoft.com/office/drawing/2014/main" id="{76231F15-4D17-E843-BDB5-EC1012709064}"/>
              </a:ext>
            </a:extLst>
          </p:cNvPr>
          <p:cNvSpPr>
            <a:spLocks noGrp="1"/>
          </p:cNvSpPr>
          <p:nvPr>
            <p:ph sz="quarter" idx="20" hasCustomPrompt="1"/>
          </p:nvPr>
        </p:nvSpPr>
        <p:spPr>
          <a:xfrm>
            <a:off x="437595" y="1674428"/>
            <a:ext cx="2656643"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18" name="Content Placeholder 13">
            <a:extLst>
              <a:ext uri="{FF2B5EF4-FFF2-40B4-BE49-F238E27FC236}">
                <a16:creationId xmlns:a16="http://schemas.microsoft.com/office/drawing/2014/main" id="{EFC012D4-3274-2F43-A0C6-25A5086598B3}"/>
              </a:ext>
            </a:extLst>
          </p:cNvPr>
          <p:cNvSpPr>
            <a:spLocks noGrp="1"/>
          </p:cNvSpPr>
          <p:nvPr>
            <p:ph sz="quarter" idx="21" hasCustomPrompt="1"/>
          </p:nvPr>
        </p:nvSpPr>
        <p:spPr>
          <a:xfrm>
            <a:off x="444249" y="1284789"/>
            <a:ext cx="2655083"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0" name="Content Placeholder 9">
            <a:extLst>
              <a:ext uri="{FF2B5EF4-FFF2-40B4-BE49-F238E27FC236}">
                <a16:creationId xmlns:a16="http://schemas.microsoft.com/office/drawing/2014/main" id="{71402FCE-B229-0F42-938F-6C17FEC989FC}"/>
              </a:ext>
            </a:extLst>
          </p:cNvPr>
          <p:cNvSpPr>
            <a:spLocks noGrp="1"/>
          </p:cNvSpPr>
          <p:nvPr>
            <p:ph sz="quarter" idx="22" hasCustomPrompt="1"/>
          </p:nvPr>
        </p:nvSpPr>
        <p:spPr>
          <a:xfrm>
            <a:off x="3428389" y="1674428"/>
            <a:ext cx="2656643"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1" name="Content Placeholder 13">
            <a:extLst>
              <a:ext uri="{FF2B5EF4-FFF2-40B4-BE49-F238E27FC236}">
                <a16:creationId xmlns:a16="http://schemas.microsoft.com/office/drawing/2014/main" id="{FB69A992-1030-4046-A7AD-F74A0093D8F5}"/>
              </a:ext>
            </a:extLst>
          </p:cNvPr>
          <p:cNvSpPr>
            <a:spLocks noGrp="1"/>
          </p:cNvSpPr>
          <p:nvPr>
            <p:ph sz="quarter" idx="23" hasCustomPrompt="1"/>
          </p:nvPr>
        </p:nvSpPr>
        <p:spPr>
          <a:xfrm>
            <a:off x="3435043" y="1284789"/>
            <a:ext cx="2655083"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2" name="Content Placeholder 9">
            <a:extLst>
              <a:ext uri="{FF2B5EF4-FFF2-40B4-BE49-F238E27FC236}">
                <a16:creationId xmlns:a16="http://schemas.microsoft.com/office/drawing/2014/main" id="{C12981B3-C965-9349-B701-3EEFADF96075}"/>
              </a:ext>
            </a:extLst>
          </p:cNvPr>
          <p:cNvSpPr>
            <a:spLocks noGrp="1"/>
          </p:cNvSpPr>
          <p:nvPr>
            <p:ph sz="quarter" idx="24" hasCustomPrompt="1"/>
          </p:nvPr>
        </p:nvSpPr>
        <p:spPr>
          <a:xfrm>
            <a:off x="6425837" y="1674428"/>
            <a:ext cx="2656643"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3" name="Content Placeholder 13">
            <a:extLst>
              <a:ext uri="{FF2B5EF4-FFF2-40B4-BE49-F238E27FC236}">
                <a16:creationId xmlns:a16="http://schemas.microsoft.com/office/drawing/2014/main" id="{AC050B45-7176-A24C-B8FD-FFC6187FE70B}"/>
              </a:ext>
            </a:extLst>
          </p:cNvPr>
          <p:cNvSpPr>
            <a:spLocks noGrp="1"/>
          </p:cNvSpPr>
          <p:nvPr>
            <p:ph sz="quarter" idx="25" hasCustomPrompt="1"/>
          </p:nvPr>
        </p:nvSpPr>
        <p:spPr>
          <a:xfrm>
            <a:off x="6432491" y="1284789"/>
            <a:ext cx="2655083"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6" name="Text Placeholder 4">
            <a:extLst>
              <a:ext uri="{FF2B5EF4-FFF2-40B4-BE49-F238E27FC236}">
                <a16:creationId xmlns:a16="http://schemas.microsoft.com/office/drawing/2014/main" id="{27A8849D-C8DC-8843-981B-CEAED5B1BC88}"/>
              </a:ext>
            </a:extLst>
          </p:cNvPr>
          <p:cNvSpPr>
            <a:spLocks noGrp="1"/>
          </p:cNvSpPr>
          <p:nvPr>
            <p:ph type="body" sz="quarter" idx="12"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11" name="Slide Number Placeholder 1">
            <a:extLst>
              <a:ext uri="{FF2B5EF4-FFF2-40B4-BE49-F238E27FC236}">
                <a16:creationId xmlns:a16="http://schemas.microsoft.com/office/drawing/2014/main" id="{79FC07FA-656E-144B-A2E3-1E887E6A00D2}"/>
              </a:ext>
            </a:extLst>
          </p:cNvPr>
          <p:cNvSpPr>
            <a:spLocks noGrp="1"/>
          </p:cNvSpPr>
          <p:nvPr>
            <p:ph type="sldNum" sz="quarter" idx="26"/>
          </p:nvPr>
        </p:nvSpPr>
        <p:spPr>
          <a:xfrm>
            <a:off x="197012" y="6330406"/>
            <a:ext cx="381000" cy="365125"/>
          </a:xfrm>
        </p:spPr>
        <p:txBody>
          <a:bodyPr/>
          <a:lstStyle/>
          <a:p>
            <a:fld id="{F02DC927-F217-F94B-9B78-6AEC652E5EC1}" type="slidenum">
              <a:rPr lang="en-US" smtClean="0"/>
              <a:pPr/>
              <a:t>‹#›</a:t>
            </a:fld>
            <a:endParaRPr lang="en-US"/>
          </a:p>
        </p:txBody>
      </p:sp>
      <p:sp>
        <p:nvSpPr>
          <p:cNvPr id="12" name="Title 3">
            <a:extLst>
              <a:ext uri="{FF2B5EF4-FFF2-40B4-BE49-F238E27FC236}">
                <a16:creationId xmlns:a16="http://schemas.microsoft.com/office/drawing/2014/main" id="{0A428B44-FBDD-F84E-8CAD-A773DAE77E3B}"/>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3" name="Text Placeholder 2">
            <a:extLst>
              <a:ext uri="{FF2B5EF4-FFF2-40B4-BE49-F238E27FC236}">
                <a16:creationId xmlns:a16="http://schemas.microsoft.com/office/drawing/2014/main" id="{72AD443A-C66D-4B4B-916F-87732B70D9AE}"/>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826877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1" name="Content Placeholder 9">
            <a:extLst>
              <a:ext uri="{FF2B5EF4-FFF2-40B4-BE49-F238E27FC236}">
                <a16:creationId xmlns:a16="http://schemas.microsoft.com/office/drawing/2014/main" id="{BAEB7629-E400-7A4E-8ADD-B504DECD9339}"/>
              </a:ext>
            </a:extLst>
          </p:cNvPr>
          <p:cNvSpPr>
            <a:spLocks noGrp="1"/>
          </p:cNvSpPr>
          <p:nvPr>
            <p:ph sz="quarter" idx="22" hasCustomPrompt="1"/>
          </p:nvPr>
        </p:nvSpPr>
        <p:spPr>
          <a:xfrm>
            <a:off x="437595" y="1674428"/>
            <a:ext cx="2003502"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2" name="Content Placeholder 13">
            <a:extLst>
              <a:ext uri="{FF2B5EF4-FFF2-40B4-BE49-F238E27FC236}">
                <a16:creationId xmlns:a16="http://schemas.microsoft.com/office/drawing/2014/main" id="{6BE05561-4E9C-F04A-8A58-455205539169}"/>
              </a:ext>
            </a:extLst>
          </p:cNvPr>
          <p:cNvSpPr>
            <a:spLocks noGrp="1"/>
          </p:cNvSpPr>
          <p:nvPr>
            <p:ph sz="quarter" idx="23" hasCustomPrompt="1"/>
          </p:nvPr>
        </p:nvSpPr>
        <p:spPr>
          <a:xfrm>
            <a:off x="444250" y="1284789"/>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3" name="Content Placeholder 9">
            <a:extLst>
              <a:ext uri="{FF2B5EF4-FFF2-40B4-BE49-F238E27FC236}">
                <a16:creationId xmlns:a16="http://schemas.microsoft.com/office/drawing/2014/main" id="{E05A748F-732B-EA45-A080-720DF033B0FE}"/>
              </a:ext>
            </a:extLst>
          </p:cNvPr>
          <p:cNvSpPr>
            <a:spLocks noGrp="1"/>
          </p:cNvSpPr>
          <p:nvPr>
            <p:ph sz="quarter" idx="24" hasCustomPrompt="1"/>
          </p:nvPr>
        </p:nvSpPr>
        <p:spPr>
          <a:xfrm>
            <a:off x="2649529" y="1674428"/>
            <a:ext cx="2003502"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4" name="Content Placeholder 13">
            <a:extLst>
              <a:ext uri="{FF2B5EF4-FFF2-40B4-BE49-F238E27FC236}">
                <a16:creationId xmlns:a16="http://schemas.microsoft.com/office/drawing/2014/main" id="{2403C7C1-DD6B-454A-B6C9-98AAFB637B10}"/>
              </a:ext>
            </a:extLst>
          </p:cNvPr>
          <p:cNvSpPr>
            <a:spLocks noGrp="1"/>
          </p:cNvSpPr>
          <p:nvPr>
            <p:ph sz="quarter" idx="25" hasCustomPrompt="1"/>
          </p:nvPr>
        </p:nvSpPr>
        <p:spPr>
          <a:xfrm>
            <a:off x="2656184" y="1284789"/>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5" name="Content Placeholder 9">
            <a:extLst>
              <a:ext uri="{FF2B5EF4-FFF2-40B4-BE49-F238E27FC236}">
                <a16:creationId xmlns:a16="http://schemas.microsoft.com/office/drawing/2014/main" id="{D7F3DC71-D0CE-EE42-93B4-8FD709C0C0E9}"/>
              </a:ext>
            </a:extLst>
          </p:cNvPr>
          <p:cNvSpPr>
            <a:spLocks noGrp="1"/>
          </p:cNvSpPr>
          <p:nvPr>
            <p:ph sz="quarter" idx="26" hasCustomPrompt="1"/>
          </p:nvPr>
        </p:nvSpPr>
        <p:spPr>
          <a:xfrm>
            <a:off x="4873338" y="1674428"/>
            <a:ext cx="2003502"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6" name="Content Placeholder 13">
            <a:extLst>
              <a:ext uri="{FF2B5EF4-FFF2-40B4-BE49-F238E27FC236}">
                <a16:creationId xmlns:a16="http://schemas.microsoft.com/office/drawing/2014/main" id="{6A5D7989-A084-4D41-8608-638A2D3C5219}"/>
              </a:ext>
            </a:extLst>
          </p:cNvPr>
          <p:cNvSpPr>
            <a:spLocks noGrp="1"/>
          </p:cNvSpPr>
          <p:nvPr>
            <p:ph sz="quarter" idx="27" hasCustomPrompt="1"/>
          </p:nvPr>
        </p:nvSpPr>
        <p:spPr>
          <a:xfrm>
            <a:off x="4879993" y="1284789"/>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27" name="Content Placeholder 9">
            <a:extLst>
              <a:ext uri="{FF2B5EF4-FFF2-40B4-BE49-F238E27FC236}">
                <a16:creationId xmlns:a16="http://schemas.microsoft.com/office/drawing/2014/main" id="{23AE5902-1959-954D-8195-27D947C2FB70}"/>
              </a:ext>
            </a:extLst>
          </p:cNvPr>
          <p:cNvSpPr>
            <a:spLocks noGrp="1"/>
          </p:cNvSpPr>
          <p:nvPr>
            <p:ph sz="quarter" idx="28" hasCustomPrompt="1"/>
          </p:nvPr>
        </p:nvSpPr>
        <p:spPr>
          <a:xfrm>
            <a:off x="7084072" y="1674428"/>
            <a:ext cx="2003502" cy="44824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323E6B"/>
                </a:solidFill>
                <a:latin typeface="Montserra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11640"/>
                </a:solidFill>
                <a:latin typeface="Montserrat" panose="00000500000000000000" pitchFamily="2" charset="0"/>
              </a:rPr>
              <a:t>Lorem ipsum dolor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consectetur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adipiscing</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elit</a:t>
            </a:r>
            <a:r>
              <a:rPr lang="en-US" sz="1400">
                <a:solidFill>
                  <a:srgbClr val="111640"/>
                </a:solidFill>
                <a:latin typeface="Montserrat" panose="00000500000000000000" pitchFamily="2" charset="0"/>
              </a:rPr>
              <a:t>. Ut vitae </a:t>
            </a:r>
            <a:r>
              <a:rPr lang="en-US" sz="1400" err="1">
                <a:solidFill>
                  <a:srgbClr val="111640"/>
                </a:solidFill>
                <a:latin typeface="Montserrat" panose="00000500000000000000" pitchFamily="2" charset="0"/>
              </a:rPr>
              <a:t>placerat</a:t>
            </a:r>
            <a:r>
              <a:rPr lang="en-US" sz="1400">
                <a:solidFill>
                  <a:srgbClr val="111640"/>
                </a:solidFill>
                <a:latin typeface="Montserrat" panose="00000500000000000000" pitchFamily="2" charset="0"/>
              </a:rPr>
              <a:t> mi, a tempus libero. </a:t>
            </a:r>
            <a:r>
              <a:rPr lang="en-US" sz="1400" err="1">
                <a:solidFill>
                  <a:srgbClr val="111640"/>
                </a:solidFill>
                <a:latin typeface="Montserrat" panose="00000500000000000000" pitchFamily="2" charset="0"/>
              </a:rPr>
              <a:t>Donec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tortor</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orci</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interdum</a:t>
            </a:r>
            <a:r>
              <a:rPr lang="en-US" sz="1400">
                <a:solidFill>
                  <a:srgbClr val="111640"/>
                </a:solidFill>
                <a:latin typeface="Montserrat" panose="00000500000000000000" pitchFamily="2" charset="0"/>
              </a:rPr>
              <a:t> et </a:t>
            </a:r>
            <a:r>
              <a:rPr lang="en-US" sz="1400" err="1">
                <a:solidFill>
                  <a:srgbClr val="111640"/>
                </a:solidFill>
                <a:latin typeface="Montserrat" panose="00000500000000000000" pitchFamily="2" charset="0"/>
              </a:rPr>
              <a:t>enim</a:t>
            </a:r>
            <a:r>
              <a:rPr lang="en-US" sz="1400">
                <a:solidFill>
                  <a:srgbClr val="111640"/>
                </a:solidFill>
                <a:latin typeface="Montserrat" panose="00000500000000000000" pitchFamily="2" charset="0"/>
              </a:rPr>
              <a:t> id, </a:t>
            </a:r>
            <a:r>
              <a:rPr lang="en-US" sz="1400" err="1">
                <a:solidFill>
                  <a:srgbClr val="111640"/>
                </a:solidFill>
                <a:latin typeface="Montserrat" panose="00000500000000000000" pitchFamily="2" charset="0"/>
              </a:rPr>
              <a:t>consequat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accumsan</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justo</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Aenean</a:t>
            </a:r>
            <a:r>
              <a:rPr lang="en-US" sz="1400">
                <a:solidFill>
                  <a:srgbClr val="111640"/>
                </a:solidFill>
                <a:latin typeface="Montserrat" panose="00000500000000000000" pitchFamily="2" charset="0"/>
              </a:rPr>
              <a:t> sit </a:t>
            </a:r>
            <a:r>
              <a:rPr lang="en-US" sz="1400" err="1">
                <a:solidFill>
                  <a:srgbClr val="111640"/>
                </a:solidFill>
                <a:latin typeface="Montserrat" panose="00000500000000000000" pitchFamily="2" charset="0"/>
              </a:rPr>
              <a:t>amet</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nunc</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ultricies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rhoncus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tellus</a:t>
            </a:r>
            <a:r>
              <a:rPr lang="en-US" sz="1400">
                <a:solidFill>
                  <a:srgbClr val="111640"/>
                </a:solidFill>
                <a:latin typeface="Montserrat" panose="00000500000000000000" pitchFamily="2" charset="0"/>
              </a:rPr>
              <a:t> non, </a:t>
            </a:r>
            <a:r>
              <a:rPr lang="en-US" sz="1400" err="1">
                <a:solidFill>
                  <a:srgbClr val="111640"/>
                </a:solidFill>
                <a:latin typeface="Montserrat" panose="00000500000000000000" pitchFamily="2" charset="0"/>
              </a:rPr>
              <a:t>sagittis</a:t>
            </a:r>
            <a:r>
              <a:rPr lang="en-US" sz="1400">
                <a:solidFill>
                  <a:srgbClr val="111640"/>
                </a:solidFill>
                <a:latin typeface="Montserrat" panose="00000500000000000000" pitchFamily="2" charset="0"/>
              </a:rPr>
              <a:t> </a:t>
            </a:r>
            <a:r>
              <a:rPr lang="en-US" sz="1400" err="1">
                <a:solidFill>
                  <a:srgbClr val="111640"/>
                </a:solidFill>
                <a:latin typeface="Montserrat" panose="00000500000000000000" pitchFamily="2" charset="0"/>
              </a:rPr>
              <a:t>odio</a:t>
            </a:r>
            <a:r>
              <a:rPr lang="en-US" sz="1400">
                <a:solidFill>
                  <a:srgbClr val="111640"/>
                </a:solidFill>
                <a:latin typeface="Montserrat" panose="00000500000000000000" pitchFamily="2" charset="0"/>
              </a:rPr>
              <a:t>. Integer lacinia.</a:t>
            </a:r>
          </a:p>
        </p:txBody>
      </p:sp>
      <p:sp>
        <p:nvSpPr>
          <p:cNvPr id="28" name="Content Placeholder 13">
            <a:extLst>
              <a:ext uri="{FF2B5EF4-FFF2-40B4-BE49-F238E27FC236}">
                <a16:creationId xmlns:a16="http://schemas.microsoft.com/office/drawing/2014/main" id="{9F273273-342C-B944-AC88-B298B50FB2CE}"/>
              </a:ext>
            </a:extLst>
          </p:cNvPr>
          <p:cNvSpPr>
            <a:spLocks noGrp="1"/>
          </p:cNvSpPr>
          <p:nvPr>
            <p:ph sz="quarter" idx="29" hasCustomPrompt="1"/>
          </p:nvPr>
        </p:nvSpPr>
        <p:spPr>
          <a:xfrm>
            <a:off x="7084072" y="1284789"/>
            <a:ext cx="2002325" cy="286232"/>
          </a:xfrm>
          <a:prstGeom prst="rect">
            <a:avLst/>
          </a:prstGeom>
        </p:spPr>
        <p:txBody>
          <a:bodyPr>
            <a:noAutofit/>
          </a:bodyPr>
          <a:lstStyle>
            <a:lvl1pPr marL="0" indent="0">
              <a:buNone/>
              <a:defRPr sz="1400" b="1" i="0" spc="130" baseline="0">
                <a:solidFill>
                  <a:srgbClr val="FF0024"/>
                </a:solidFill>
                <a:latin typeface="Montserrat" pitchFamily="2" charset="77"/>
              </a:defRPr>
            </a:lvl1pPr>
          </a:lstStyle>
          <a:p>
            <a:pPr lvl="0"/>
            <a:r>
              <a:rPr lang="en-US"/>
              <a:t>LOREM IPSUM</a:t>
            </a:r>
          </a:p>
        </p:txBody>
      </p:sp>
      <p:sp>
        <p:nvSpPr>
          <p:cNvPr id="31" name="Text Placeholder 4">
            <a:extLst>
              <a:ext uri="{FF2B5EF4-FFF2-40B4-BE49-F238E27FC236}">
                <a16:creationId xmlns:a16="http://schemas.microsoft.com/office/drawing/2014/main" id="{93681B2E-A9BC-534A-900B-71BD4E9B6696}"/>
              </a:ext>
            </a:extLst>
          </p:cNvPr>
          <p:cNvSpPr>
            <a:spLocks noGrp="1"/>
          </p:cNvSpPr>
          <p:nvPr>
            <p:ph type="body" sz="quarter" idx="12"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13" name="Slide Number Placeholder 1">
            <a:extLst>
              <a:ext uri="{FF2B5EF4-FFF2-40B4-BE49-F238E27FC236}">
                <a16:creationId xmlns:a16="http://schemas.microsoft.com/office/drawing/2014/main" id="{27313934-FC4A-4547-A0F6-818B2DAB1FC1}"/>
              </a:ext>
            </a:extLst>
          </p:cNvPr>
          <p:cNvSpPr>
            <a:spLocks noGrp="1"/>
          </p:cNvSpPr>
          <p:nvPr>
            <p:ph type="sldNum" sz="quarter" idx="30"/>
          </p:nvPr>
        </p:nvSpPr>
        <p:spPr>
          <a:xfrm>
            <a:off x="197012" y="6330406"/>
            <a:ext cx="381000" cy="365125"/>
          </a:xfrm>
        </p:spPr>
        <p:txBody>
          <a:bodyPr/>
          <a:lstStyle/>
          <a:p>
            <a:fld id="{F02DC927-F217-F94B-9B78-6AEC652E5EC1}" type="slidenum">
              <a:rPr lang="en-US" smtClean="0"/>
              <a:pPr/>
              <a:t>‹#›</a:t>
            </a:fld>
            <a:endParaRPr lang="en-US"/>
          </a:p>
        </p:txBody>
      </p:sp>
      <p:sp>
        <p:nvSpPr>
          <p:cNvPr id="14" name="Title 3">
            <a:extLst>
              <a:ext uri="{FF2B5EF4-FFF2-40B4-BE49-F238E27FC236}">
                <a16:creationId xmlns:a16="http://schemas.microsoft.com/office/drawing/2014/main" id="{F8DB04DA-BBC3-9640-9E71-B6F5C1175393}"/>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15" name="Text Placeholder 2">
            <a:extLst>
              <a:ext uri="{FF2B5EF4-FFF2-40B4-BE49-F238E27FC236}">
                <a16:creationId xmlns:a16="http://schemas.microsoft.com/office/drawing/2014/main" id="{982F89FF-C504-894A-B125-9059AC6F77C1}"/>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716223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1" name="Content Placeholder 9">
            <a:extLst>
              <a:ext uri="{FF2B5EF4-FFF2-40B4-BE49-F238E27FC236}">
                <a16:creationId xmlns:a16="http://schemas.microsoft.com/office/drawing/2014/main" id="{499C11EA-ECFF-014A-B7F1-E55F938601BB}"/>
              </a:ext>
            </a:extLst>
          </p:cNvPr>
          <p:cNvSpPr>
            <a:spLocks noGrp="1"/>
          </p:cNvSpPr>
          <p:nvPr>
            <p:ph sz="quarter" idx="10" hasCustomPrompt="1"/>
          </p:nvPr>
        </p:nvSpPr>
        <p:spPr>
          <a:xfrm>
            <a:off x="430939" y="1284789"/>
            <a:ext cx="8649981" cy="4872101"/>
          </a:xfrm>
          <a:prstGeom prst="rect">
            <a:avLst/>
          </a:prstGeom>
        </p:spPr>
        <p:txBody>
          <a:bodyPr/>
          <a:lstStyle>
            <a:lvl1pPr marL="0" indent="0">
              <a:buNone/>
              <a:defRPr spc="130" baseline="0"/>
            </a:lvl1pPr>
            <a:lvl2pPr marL="628650" indent="-171450">
              <a:lnSpc>
                <a:spcPts val="1750"/>
              </a:lnSpc>
              <a:buFont typeface="Arial" panose="020B0604020202020204" pitchFamily="34" charset="0"/>
              <a:buChar char="•"/>
              <a:defRPr/>
            </a:lvl2pPr>
          </a:lstStyle>
          <a:p>
            <a:pPr>
              <a:lnSpc>
                <a:spcPts val="1750"/>
              </a:lnSpc>
              <a:spcAft>
                <a:spcPts val="600"/>
              </a:spcAft>
            </a:pPr>
            <a:r>
              <a:rPr lang="en-US" sz="1600" b="1" i="0" spc="170">
                <a:solidFill>
                  <a:srgbClr val="FA3A3F"/>
                </a:solidFill>
                <a:latin typeface="Montserrat" pitchFamily="2" charset="77"/>
              </a:rPr>
              <a:t>OUT OF THE BOX</a:t>
            </a:r>
            <a:endParaRPr lang="en-US" sz="1600" b="1" i="0">
              <a:solidFill>
                <a:srgbClr val="111640"/>
              </a:solidFill>
              <a:latin typeface="Montserrat" pitchFamily="2" charset="77"/>
            </a:endParaRP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We deliver general threat intel feeds that cover all industries and verticals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We tune open Source Threat Intel native in LogRhythm – 6 Plus feeds</a:t>
            </a:r>
          </a:p>
          <a:p>
            <a:pPr marL="457200" lvl="1" indent="0">
              <a:lnSpc>
                <a:spcPts val="1750"/>
              </a:lnSpc>
              <a:buFont typeface="Arial" panose="020B0604020202020204" pitchFamily="34" charset="0"/>
              <a:buNone/>
            </a:pPr>
            <a:endParaRPr lang="en-US" sz="1600" b="0" i="0">
              <a:solidFill>
                <a:srgbClr val="111640"/>
              </a:solidFill>
              <a:latin typeface="Montserrat" pitchFamily="2" charset="77"/>
            </a:endParaRPr>
          </a:p>
          <a:p>
            <a:pPr>
              <a:lnSpc>
                <a:spcPts val="1750"/>
              </a:lnSpc>
            </a:pPr>
            <a:r>
              <a:rPr lang="en-US" sz="1600" b="1" i="0" spc="170">
                <a:solidFill>
                  <a:srgbClr val="FA3A3F"/>
                </a:solidFill>
                <a:latin typeface="Montserrat" pitchFamily="2" charset="77"/>
              </a:rPr>
              <a:t>OPTIONAL: THREAT INTEL PLATFORM</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120 Plus open source feeds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Integration with SIEM, End Point, UTM, IPS, etc.</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De-duplicating Data Across Multiple Feeds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Validate Data and Remove False Positives via machine learning algorithms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Enrich Data with TTP Descriptions, Threat Actors, Passive DNS, WHOIS and other various information to provide additional context</a:t>
            </a:r>
          </a:p>
          <a:p>
            <a:pPr marL="628650" lvl="1" indent="-171450">
              <a:lnSpc>
                <a:spcPts val="1750"/>
              </a:lnSpc>
              <a:buFont typeface="Arial" panose="020B0604020202020204" pitchFamily="34" charset="0"/>
              <a:buChar char="•"/>
            </a:pPr>
            <a:endParaRPr lang="en-US" sz="1600">
              <a:solidFill>
                <a:srgbClr val="111640"/>
              </a:solidFill>
              <a:latin typeface="Montserrat SemiBold" panose="00000700000000000000" pitchFamily="2" charset="0"/>
            </a:endParaRPr>
          </a:p>
          <a:p>
            <a:endParaRPr lang="en-US" sz="1600">
              <a:latin typeface="Montserrat" pitchFamily="2" charset="77"/>
            </a:endParaRPr>
          </a:p>
          <a:p>
            <a:pPr lvl="0"/>
            <a:endParaRPr lang="en-US"/>
          </a:p>
        </p:txBody>
      </p:sp>
      <p:sp>
        <p:nvSpPr>
          <p:cNvPr id="14" name="Text Placeholder 4">
            <a:extLst>
              <a:ext uri="{FF2B5EF4-FFF2-40B4-BE49-F238E27FC236}">
                <a16:creationId xmlns:a16="http://schemas.microsoft.com/office/drawing/2014/main" id="{99B8D203-953D-664E-9A9A-5956D811378A}"/>
              </a:ext>
            </a:extLst>
          </p:cNvPr>
          <p:cNvSpPr>
            <a:spLocks noGrp="1"/>
          </p:cNvSpPr>
          <p:nvPr>
            <p:ph type="body" sz="quarter" idx="12" hasCustomPrompt="1"/>
          </p:nvPr>
        </p:nvSpPr>
        <p:spPr>
          <a:xfrm>
            <a:off x="9750425" y="1284788"/>
            <a:ext cx="2211388" cy="4860949"/>
          </a:xfrm>
          <a:prstGeom prst="rect">
            <a:avLst/>
          </a:prstGeom>
        </p:spPr>
        <p:txBody>
          <a:bodyPr/>
          <a:lstStyle>
            <a:lvl1pPr marL="0" indent="0">
              <a:buNone/>
              <a:defRPr sz="1800" b="0" i="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Integer lacinia.</a:t>
            </a:r>
          </a:p>
        </p:txBody>
      </p:sp>
      <p:sp>
        <p:nvSpPr>
          <p:cNvPr id="6" name="Slide Number Placeholder 1">
            <a:extLst>
              <a:ext uri="{FF2B5EF4-FFF2-40B4-BE49-F238E27FC236}">
                <a16:creationId xmlns:a16="http://schemas.microsoft.com/office/drawing/2014/main" id="{AB50C942-5330-A44D-9F2A-77BD1CC28F72}"/>
              </a:ext>
            </a:extLst>
          </p:cNvPr>
          <p:cNvSpPr>
            <a:spLocks noGrp="1"/>
          </p:cNvSpPr>
          <p:nvPr>
            <p:ph type="sldNum" sz="quarter" idx="13"/>
          </p:nvPr>
        </p:nvSpPr>
        <p:spPr>
          <a:xfrm>
            <a:off x="197012" y="6330406"/>
            <a:ext cx="381000" cy="365125"/>
          </a:xfrm>
        </p:spPr>
        <p:txBody>
          <a:bodyPr/>
          <a:lstStyle/>
          <a:p>
            <a:fld id="{F02DC927-F217-F94B-9B78-6AEC652E5EC1}" type="slidenum">
              <a:rPr lang="en-US" smtClean="0"/>
              <a:pPr/>
              <a:t>‹#›</a:t>
            </a:fld>
            <a:endParaRPr lang="en-US"/>
          </a:p>
        </p:txBody>
      </p:sp>
      <p:sp>
        <p:nvSpPr>
          <p:cNvPr id="7" name="Title 3">
            <a:extLst>
              <a:ext uri="{FF2B5EF4-FFF2-40B4-BE49-F238E27FC236}">
                <a16:creationId xmlns:a16="http://schemas.microsoft.com/office/drawing/2014/main" id="{7B9A97A8-09A7-614A-8B15-7286A45115C0}"/>
              </a:ext>
            </a:extLst>
          </p:cNvPr>
          <p:cNvSpPr>
            <a:spLocks noGrp="1"/>
          </p:cNvSpPr>
          <p:nvPr>
            <p:ph type="title" hasCustomPrompt="1"/>
          </p:nvPr>
        </p:nvSpPr>
        <p:spPr>
          <a:xfrm>
            <a:off x="437152" y="409188"/>
            <a:ext cx="8643767" cy="649042"/>
          </a:xfrm>
          <a:prstGeom prst="rect">
            <a:avLst/>
          </a:prstGeom>
        </p:spPr>
        <p:txBody>
          <a:bodyPr/>
          <a:lstStyle>
            <a:lvl1pPr>
              <a:defRPr sz="3600" b="1" i="0">
                <a:solidFill>
                  <a:srgbClr val="13163F"/>
                </a:solidFill>
                <a:latin typeface="Montserrat Black" pitchFamily="2" charset="77"/>
              </a:defRPr>
            </a:lvl1pPr>
          </a:lstStyle>
          <a:p>
            <a:r>
              <a:rPr lang="en-US"/>
              <a:t>TITLE</a:t>
            </a:r>
          </a:p>
        </p:txBody>
      </p:sp>
      <p:sp>
        <p:nvSpPr>
          <p:cNvPr id="8" name="Text Placeholder 2">
            <a:extLst>
              <a:ext uri="{FF2B5EF4-FFF2-40B4-BE49-F238E27FC236}">
                <a16:creationId xmlns:a16="http://schemas.microsoft.com/office/drawing/2014/main" id="{DC0CBFB8-80E0-B04C-B7B4-F04026C80AAE}"/>
              </a:ext>
            </a:extLst>
          </p:cNvPr>
          <p:cNvSpPr>
            <a:spLocks noGrp="1"/>
          </p:cNvSpPr>
          <p:nvPr>
            <p:ph type="body" sz="quarter" idx="11" hasCustomPrompt="1"/>
          </p:nvPr>
        </p:nvSpPr>
        <p:spPr>
          <a:xfrm>
            <a:off x="9750425" y="409188"/>
            <a:ext cx="2211388" cy="649042"/>
          </a:xfrm>
          <a:prstGeom prst="rect">
            <a:avLst/>
          </a:prstGeom>
        </p:spPr>
        <p:txBody>
          <a:bodyPr anchor="b"/>
          <a:lstStyle>
            <a:lvl1pPr marL="0" indent="0">
              <a:buNone/>
              <a:defRPr sz="1400" b="1" i="0">
                <a:solidFill>
                  <a:srgbClr val="1CFCFC"/>
                </a:solidFill>
                <a:latin typeface="Montserrat Black" pitchFamily="2" charset="77"/>
              </a:defRPr>
            </a:lvl1pPr>
          </a:lstStyle>
          <a:p>
            <a:pPr lvl="0"/>
            <a:r>
              <a:rPr lang="en-US"/>
              <a:t>LOREM IPSUM DOLOR</a:t>
            </a:r>
          </a:p>
        </p:txBody>
      </p:sp>
    </p:spTree>
    <p:extLst>
      <p:ext uri="{BB962C8B-B14F-4D97-AF65-F5344CB8AC3E}">
        <p14:creationId xmlns:p14="http://schemas.microsoft.com/office/powerpoint/2010/main" val="4226769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ECACB7B-21D6-5F4E-AD34-05A4559D4602}"/>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5" name="Title 3">
            <a:extLst>
              <a:ext uri="{FF2B5EF4-FFF2-40B4-BE49-F238E27FC236}">
                <a16:creationId xmlns:a16="http://schemas.microsoft.com/office/drawing/2014/main" id="{C0DF6A11-1169-A14A-96C6-7FADAB0C6013}"/>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1488717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ver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E3044-65DA-2447-AD6F-EA80934B0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8657" y="1883031"/>
            <a:ext cx="5707531" cy="812662"/>
          </a:xfrm>
          <a:prstGeom prst="rect">
            <a:avLst/>
          </a:prstGeom>
        </p:spPr>
      </p:pic>
      <p:sp>
        <p:nvSpPr>
          <p:cNvPr id="7" name="Title 1">
            <a:extLst>
              <a:ext uri="{FF2B5EF4-FFF2-40B4-BE49-F238E27FC236}">
                <a16:creationId xmlns:a16="http://schemas.microsoft.com/office/drawing/2014/main" id="{3EBE3408-0C30-374E-8236-A8A532818CED}"/>
              </a:ext>
            </a:extLst>
          </p:cNvPr>
          <p:cNvSpPr>
            <a:spLocks noGrp="1"/>
          </p:cNvSpPr>
          <p:nvPr>
            <p:ph type="title" hasCustomPrompt="1"/>
          </p:nvPr>
        </p:nvSpPr>
        <p:spPr>
          <a:xfrm>
            <a:off x="1702341" y="4206227"/>
            <a:ext cx="9308037" cy="503559"/>
          </a:xfrm>
          <a:prstGeom prst="rect">
            <a:avLst/>
          </a:prstGeom>
        </p:spPr>
        <p:txBody>
          <a:bodyPr/>
          <a:lstStyle>
            <a:lvl1pPr>
              <a:defRPr sz="3200" b="1" i="0">
                <a:solidFill>
                  <a:schemeClr val="bg1"/>
                </a:solidFill>
                <a:latin typeface="Montserrat Black" pitchFamily="2" charset="77"/>
              </a:defRPr>
            </a:lvl1pPr>
          </a:lstStyle>
          <a:p>
            <a:r>
              <a:rPr lang="en-US"/>
              <a:t>CLICK TO EDIT MASTER TITLE STYLE</a:t>
            </a:r>
          </a:p>
        </p:txBody>
      </p:sp>
      <p:sp>
        <p:nvSpPr>
          <p:cNvPr id="8" name="Text Placeholder 12">
            <a:extLst>
              <a:ext uri="{FF2B5EF4-FFF2-40B4-BE49-F238E27FC236}">
                <a16:creationId xmlns:a16="http://schemas.microsoft.com/office/drawing/2014/main" id="{7B3EEB49-2383-9A4D-88C6-60BB3ECD9212}"/>
              </a:ext>
            </a:extLst>
          </p:cNvPr>
          <p:cNvSpPr>
            <a:spLocks noGrp="1"/>
          </p:cNvSpPr>
          <p:nvPr>
            <p:ph type="body" sz="quarter" idx="10"/>
          </p:nvPr>
        </p:nvSpPr>
        <p:spPr>
          <a:xfrm>
            <a:off x="1701800" y="4860403"/>
            <a:ext cx="9309100" cy="513261"/>
          </a:xfrm>
          <a:prstGeom prst="rect">
            <a:avLst/>
          </a:prstGeom>
        </p:spPr>
        <p:txBody>
          <a:bodyPr/>
          <a:lstStyle>
            <a:lvl1pPr marL="0" indent="0">
              <a:buNone/>
              <a:defRPr sz="1400" b="1" i="0">
                <a:solidFill>
                  <a:schemeClr val="bg1"/>
                </a:solidFill>
                <a:latin typeface="Montserrat" pitchFamily="2" charset="77"/>
              </a:defRPr>
            </a:lvl1pPr>
          </a:lstStyle>
          <a:p>
            <a:pPr lvl="0"/>
            <a:endParaRPr lang="en-US"/>
          </a:p>
        </p:txBody>
      </p:sp>
      <p:sp>
        <p:nvSpPr>
          <p:cNvPr id="9" name="Rectangle 8">
            <a:extLst>
              <a:ext uri="{FF2B5EF4-FFF2-40B4-BE49-F238E27FC236}">
                <a16:creationId xmlns:a16="http://schemas.microsoft.com/office/drawing/2014/main" id="{324B647B-9977-D94E-957B-63042962F0AB}"/>
              </a:ext>
            </a:extLst>
          </p:cNvPr>
          <p:cNvSpPr/>
          <p:nvPr userDrawn="1"/>
        </p:nvSpPr>
        <p:spPr>
          <a:xfrm rot="16200000">
            <a:off x="1109605" y="4622693"/>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85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9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F3705A2-6A63-E64D-9FA2-8EAE27E79195}"/>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
        <p:nvSpPr>
          <p:cNvPr id="13" name="Content Placeholder 13">
            <a:extLst>
              <a:ext uri="{FF2B5EF4-FFF2-40B4-BE49-F238E27FC236}">
                <a16:creationId xmlns:a16="http://schemas.microsoft.com/office/drawing/2014/main" id="{5D83D0D6-0AFA-DA42-AB79-B9C999A1E8EF}"/>
              </a:ext>
            </a:extLst>
          </p:cNvPr>
          <p:cNvSpPr>
            <a:spLocks noGrp="1"/>
          </p:cNvSpPr>
          <p:nvPr>
            <p:ph sz="quarter" idx="14" hasCustomPrompt="1"/>
          </p:nvPr>
        </p:nvSpPr>
        <p:spPr>
          <a:xfrm>
            <a:off x="437595"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5" name="Content Placeholder 13">
            <a:extLst>
              <a:ext uri="{FF2B5EF4-FFF2-40B4-BE49-F238E27FC236}">
                <a16:creationId xmlns:a16="http://schemas.microsoft.com/office/drawing/2014/main" id="{BF98204E-09D6-674A-BD6B-AACEDACF8658}"/>
              </a:ext>
            </a:extLst>
          </p:cNvPr>
          <p:cNvSpPr>
            <a:spLocks noGrp="1"/>
          </p:cNvSpPr>
          <p:nvPr>
            <p:ph sz="quarter" idx="16" hasCustomPrompt="1"/>
          </p:nvPr>
        </p:nvSpPr>
        <p:spPr>
          <a:xfrm>
            <a:off x="333712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8" name="Content Placeholder 13">
            <a:extLst>
              <a:ext uri="{FF2B5EF4-FFF2-40B4-BE49-F238E27FC236}">
                <a16:creationId xmlns:a16="http://schemas.microsoft.com/office/drawing/2014/main" id="{A22D95F6-66E2-714A-8E55-6945627FC54C}"/>
              </a:ext>
            </a:extLst>
          </p:cNvPr>
          <p:cNvSpPr>
            <a:spLocks noGrp="1"/>
          </p:cNvSpPr>
          <p:nvPr>
            <p:ph sz="quarter" idx="18" hasCustomPrompt="1"/>
          </p:nvPr>
        </p:nvSpPr>
        <p:spPr>
          <a:xfrm>
            <a:off x="621927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0" name="Content Placeholder 13">
            <a:extLst>
              <a:ext uri="{FF2B5EF4-FFF2-40B4-BE49-F238E27FC236}">
                <a16:creationId xmlns:a16="http://schemas.microsoft.com/office/drawing/2014/main" id="{9B2C4841-9525-7448-B075-9CF434B0028A}"/>
              </a:ext>
            </a:extLst>
          </p:cNvPr>
          <p:cNvSpPr>
            <a:spLocks noGrp="1"/>
          </p:cNvSpPr>
          <p:nvPr>
            <p:ph sz="quarter" idx="20" hasCustomPrompt="1"/>
          </p:nvPr>
        </p:nvSpPr>
        <p:spPr>
          <a:xfrm>
            <a:off x="9099852"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4" name="Content Placeholder 3">
            <a:extLst>
              <a:ext uri="{FF2B5EF4-FFF2-40B4-BE49-F238E27FC236}">
                <a16:creationId xmlns:a16="http://schemas.microsoft.com/office/drawing/2014/main" id="{5C20F707-CF59-CB4D-81E3-C1F1A01AEA85}"/>
              </a:ext>
            </a:extLst>
          </p:cNvPr>
          <p:cNvSpPr>
            <a:spLocks noGrp="1"/>
          </p:cNvSpPr>
          <p:nvPr>
            <p:ph sz="quarter" idx="21" hasCustomPrompt="1"/>
          </p:nvPr>
        </p:nvSpPr>
        <p:spPr>
          <a:xfrm>
            <a:off x="437153"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2" name="Content Placeholder 3">
            <a:extLst>
              <a:ext uri="{FF2B5EF4-FFF2-40B4-BE49-F238E27FC236}">
                <a16:creationId xmlns:a16="http://schemas.microsoft.com/office/drawing/2014/main" id="{FAB14A5A-F7A2-0143-9944-068BC7495E0C}"/>
              </a:ext>
            </a:extLst>
          </p:cNvPr>
          <p:cNvSpPr>
            <a:spLocks noGrp="1"/>
          </p:cNvSpPr>
          <p:nvPr>
            <p:ph sz="quarter" idx="22" hasCustomPrompt="1"/>
          </p:nvPr>
        </p:nvSpPr>
        <p:spPr>
          <a:xfrm>
            <a:off x="334063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3" name="Content Placeholder 3">
            <a:extLst>
              <a:ext uri="{FF2B5EF4-FFF2-40B4-BE49-F238E27FC236}">
                <a16:creationId xmlns:a16="http://schemas.microsoft.com/office/drawing/2014/main" id="{690679AB-816F-844A-9B55-0A798C43D72B}"/>
              </a:ext>
            </a:extLst>
          </p:cNvPr>
          <p:cNvSpPr>
            <a:spLocks noGrp="1"/>
          </p:cNvSpPr>
          <p:nvPr>
            <p:ph sz="quarter" idx="23" hasCustomPrompt="1"/>
          </p:nvPr>
        </p:nvSpPr>
        <p:spPr>
          <a:xfrm>
            <a:off x="622102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4" name="Content Placeholder 3">
            <a:extLst>
              <a:ext uri="{FF2B5EF4-FFF2-40B4-BE49-F238E27FC236}">
                <a16:creationId xmlns:a16="http://schemas.microsoft.com/office/drawing/2014/main" id="{5C61377B-98C5-E845-A659-1E8F5CCF2E9A}"/>
              </a:ext>
            </a:extLst>
          </p:cNvPr>
          <p:cNvSpPr>
            <a:spLocks noGrp="1"/>
          </p:cNvSpPr>
          <p:nvPr>
            <p:ph sz="quarter" idx="24" hasCustomPrompt="1"/>
          </p:nvPr>
        </p:nvSpPr>
        <p:spPr>
          <a:xfrm>
            <a:off x="9099852"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12" name="Slide Number Placeholder 1">
            <a:extLst>
              <a:ext uri="{FF2B5EF4-FFF2-40B4-BE49-F238E27FC236}">
                <a16:creationId xmlns:a16="http://schemas.microsoft.com/office/drawing/2014/main" id="{3CB4B85D-CE06-C448-A838-312A47B4E64F}"/>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07199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79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8_Section Header">
    <p:bg>
      <p:bgPr>
        <a:solidFill>
          <a:srgbClr val="13163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983BA-6C8E-6A43-9F4E-FBA4749F31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5" name="Picture 4">
            <a:extLst>
              <a:ext uri="{FF2B5EF4-FFF2-40B4-BE49-F238E27FC236}">
                <a16:creationId xmlns:a16="http://schemas.microsoft.com/office/drawing/2014/main" id="{00C17160-69CA-0643-980C-679EA4D8B8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51910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F3705A2-6A63-E64D-9FA2-8EAE27E79195}"/>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
        <p:nvSpPr>
          <p:cNvPr id="13" name="Content Placeholder 13">
            <a:extLst>
              <a:ext uri="{FF2B5EF4-FFF2-40B4-BE49-F238E27FC236}">
                <a16:creationId xmlns:a16="http://schemas.microsoft.com/office/drawing/2014/main" id="{5D83D0D6-0AFA-DA42-AB79-B9C999A1E8EF}"/>
              </a:ext>
            </a:extLst>
          </p:cNvPr>
          <p:cNvSpPr>
            <a:spLocks noGrp="1"/>
          </p:cNvSpPr>
          <p:nvPr>
            <p:ph sz="quarter" idx="14" hasCustomPrompt="1"/>
          </p:nvPr>
        </p:nvSpPr>
        <p:spPr>
          <a:xfrm>
            <a:off x="437595"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5" name="Content Placeholder 13">
            <a:extLst>
              <a:ext uri="{FF2B5EF4-FFF2-40B4-BE49-F238E27FC236}">
                <a16:creationId xmlns:a16="http://schemas.microsoft.com/office/drawing/2014/main" id="{BF98204E-09D6-674A-BD6B-AACEDACF8658}"/>
              </a:ext>
            </a:extLst>
          </p:cNvPr>
          <p:cNvSpPr>
            <a:spLocks noGrp="1"/>
          </p:cNvSpPr>
          <p:nvPr>
            <p:ph sz="quarter" idx="16" hasCustomPrompt="1"/>
          </p:nvPr>
        </p:nvSpPr>
        <p:spPr>
          <a:xfrm>
            <a:off x="333712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8" name="Content Placeholder 13">
            <a:extLst>
              <a:ext uri="{FF2B5EF4-FFF2-40B4-BE49-F238E27FC236}">
                <a16:creationId xmlns:a16="http://schemas.microsoft.com/office/drawing/2014/main" id="{A22D95F6-66E2-714A-8E55-6945627FC54C}"/>
              </a:ext>
            </a:extLst>
          </p:cNvPr>
          <p:cNvSpPr>
            <a:spLocks noGrp="1"/>
          </p:cNvSpPr>
          <p:nvPr>
            <p:ph sz="quarter" idx="18" hasCustomPrompt="1"/>
          </p:nvPr>
        </p:nvSpPr>
        <p:spPr>
          <a:xfrm>
            <a:off x="621927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0" name="Content Placeholder 13">
            <a:extLst>
              <a:ext uri="{FF2B5EF4-FFF2-40B4-BE49-F238E27FC236}">
                <a16:creationId xmlns:a16="http://schemas.microsoft.com/office/drawing/2014/main" id="{9B2C4841-9525-7448-B075-9CF434B0028A}"/>
              </a:ext>
            </a:extLst>
          </p:cNvPr>
          <p:cNvSpPr>
            <a:spLocks noGrp="1"/>
          </p:cNvSpPr>
          <p:nvPr>
            <p:ph sz="quarter" idx="20" hasCustomPrompt="1"/>
          </p:nvPr>
        </p:nvSpPr>
        <p:spPr>
          <a:xfrm>
            <a:off x="9099852"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4" name="Content Placeholder 3">
            <a:extLst>
              <a:ext uri="{FF2B5EF4-FFF2-40B4-BE49-F238E27FC236}">
                <a16:creationId xmlns:a16="http://schemas.microsoft.com/office/drawing/2014/main" id="{5C20F707-CF59-CB4D-81E3-C1F1A01AEA85}"/>
              </a:ext>
            </a:extLst>
          </p:cNvPr>
          <p:cNvSpPr>
            <a:spLocks noGrp="1"/>
          </p:cNvSpPr>
          <p:nvPr>
            <p:ph sz="quarter" idx="21" hasCustomPrompt="1"/>
          </p:nvPr>
        </p:nvSpPr>
        <p:spPr>
          <a:xfrm>
            <a:off x="437153"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2" name="Content Placeholder 3">
            <a:extLst>
              <a:ext uri="{FF2B5EF4-FFF2-40B4-BE49-F238E27FC236}">
                <a16:creationId xmlns:a16="http://schemas.microsoft.com/office/drawing/2014/main" id="{FAB14A5A-F7A2-0143-9944-068BC7495E0C}"/>
              </a:ext>
            </a:extLst>
          </p:cNvPr>
          <p:cNvSpPr>
            <a:spLocks noGrp="1"/>
          </p:cNvSpPr>
          <p:nvPr>
            <p:ph sz="quarter" idx="22" hasCustomPrompt="1"/>
          </p:nvPr>
        </p:nvSpPr>
        <p:spPr>
          <a:xfrm>
            <a:off x="334063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3" name="Content Placeholder 3">
            <a:extLst>
              <a:ext uri="{FF2B5EF4-FFF2-40B4-BE49-F238E27FC236}">
                <a16:creationId xmlns:a16="http://schemas.microsoft.com/office/drawing/2014/main" id="{690679AB-816F-844A-9B55-0A798C43D72B}"/>
              </a:ext>
            </a:extLst>
          </p:cNvPr>
          <p:cNvSpPr>
            <a:spLocks noGrp="1"/>
          </p:cNvSpPr>
          <p:nvPr>
            <p:ph sz="quarter" idx="23" hasCustomPrompt="1"/>
          </p:nvPr>
        </p:nvSpPr>
        <p:spPr>
          <a:xfrm>
            <a:off x="622102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4" name="Content Placeholder 3">
            <a:extLst>
              <a:ext uri="{FF2B5EF4-FFF2-40B4-BE49-F238E27FC236}">
                <a16:creationId xmlns:a16="http://schemas.microsoft.com/office/drawing/2014/main" id="{5C61377B-98C5-E845-A659-1E8F5CCF2E9A}"/>
              </a:ext>
            </a:extLst>
          </p:cNvPr>
          <p:cNvSpPr>
            <a:spLocks noGrp="1"/>
          </p:cNvSpPr>
          <p:nvPr>
            <p:ph sz="quarter" idx="24" hasCustomPrompt="1"/>
          </p:nvPr>
        </p:nvSpPr>
        <p:spPr>
          <a:xfrm>
            <a:off x="9099852"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12" name="Slide Number Placeholder 1">
            <a:extLst>
              <a:ext uri="{FF2B5EF4-FFF2-40B4-BE49-F238E27FC236}">
                <a16:creationId xmlns:a16="http://schemas.microsoft.com/office/drawing/2014/main" id="{3CB4B85D-CE06-C448-A838-312A47B4E64F}"/>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872737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F3705A2-6A63-E64D-9FA2-8EAE27E79195}"/>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
        <p:nvSpPr>
          <p:cNvPr id="13" name="Content Placeholder 13">
            <a:extLst>
              <a:ext uri="{FF2B5EF4-FFF2-40B4-BE49-F238E27FC236}">
                <a16:creationId xmlns:a16="http://schemas.microsoft.com/office/drawing/2014/main" id="{5D83D0D6-0AFA-DA42-AB79-B9C999A1E8EF}"/>
              </a:ext>
            </a:extLst>
          </p:cNvPr>
          <p:cNvSpPr>
            <a:spLocks noGrp="1"/>
          </p:cNvSpPr>
          <p:nvPr>
            <p:ph sz="quarter" idx="14" hasCustomPrompt="1"/>
          </p:nvPr>
        </p:nvSpPr>
        <p:spPr>
          <a:xfrm>
            <a:off x="437595"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5" name="Content Placeholder 13">
            <a:extLst>
              <a:ext uri="{FF2B5EF4-FFF2-40B4-BE49-F238E27FC236}">
                <a16:creationId xmlns:a16="http://schemas.microsoft.com/office/drawing/2014/main" id="{BF98204E-09D6-674A-BD6B-AACEDACF8658}"/>
              </a:ext>
            </a:extLst>
          </p:cNvPr>
          <p:cNvSpPr>
            <a:spLocks noGrp="1"/>
          </p:cNvSpPr>
          <p:nvPr>
            <p:ph sz="quarter" idx="16" hasCustomPrompt="1"/>
          </p:nvPr>
        </p:nvSpPr>
        <p:spPr>
          <a:xfrm>
            <a:off x="333712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8" name="Content Placeholder 13">
            <a:extLst>
              <a:ext uri="{FF2B5EF4-FFF2-40B4-BE49-F238E27FC236}">
                <a16:creationId xmlns:a16="http://schemas.microsoft.com/office/drawing/2014/main" id="{A22D95F6-66E2-714A-8E55-6945627FC54C}"/>
              </a:ext>
            </a:extLst>
          </p:cNvPr>
          <p:cNvSpPr>
            <a:spLocks noGrp="1"/>
          </p:cNvSpPr>
          <p:nvPr>
            <p:ph sz="quarter" idx="18" hasCustomPrompt="1"/>
          </p:nvPr>
        </p:nvSpPr>
        <p:spPr>
          <a:xfrm>
            <a:off x="621927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0" name="Content Placeholder 13">
            <a:extLst>
              <a:ext uri="{FF2B5EF4-FFF2-40B4-BE49-F238E27FC236}">
                <a16:creationId xmlns:a16="http://schemas.microsoft.com/office/drawing/2014/main" id="{9B2C4841-9525-7448-B075-9CF434B0028A}"/>
              </a:ext>
            </a:extLst>
          </p:cNvPr>
          <p:cNvSpPr>
            <a:spLocks noGrp="1"/>
          </p:cNvSpPr>
          <p:nvPr>
            <p:ph sz="quarter" idx="20" hasCustomPrompt="1"/>
          </p:nvPr>
        </p:nvSpPr>
        <p:spPr>
          <a:xfrm>
            <a:off x="9099852"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4" name="Content Placeholder 3">
            <a:extLst>
              <a:ext uri="{FF2B5EF4-FFF2-40B4-BE49-F238E27FC236}">
                <a16:creationId xmlns:a16="http://schemas.microsoft.com/office/drawing/2014/main" id="{5C20F707-CF59-CB4D-81E3-C1F1A01AEA85}"/>
              </a:ext>
            </a:extLst>
          </p:cNvPr>
          <p:cNvSpPr>
            <a:spLocks noGrp="1"/>
          </p:cNvSpPr>
          <p:nvPr>
            <p:ph sz="quarter" idx="21" hasCustomPrompt="1"/>
          </p:nvPr>
        </p:nvSpPr>
        <p:spPr>
          <a:xfrm>
            <a:off x="437153"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2" name="Content Placeholder 3">
            <a:extLst>
              <a:ext uri="{FF2B5EF4-FFF2-40B4-BE49-F238E27FC236}">
                <a16:creationId xmlns:a16="http://schemas.microsoft.com/office/drawing/2014/main" id="{FAB14A5A-F7A2-0143-9944-068BC7495E0C}"/>
              </a:ext>
            </a:extLst>
          </p:cNvPr>
          <p:cNvSpPr>
            <a:spLocks noGrp="1"/>
          </p:cNvSpPr>
          <p:nvPr>
            <p:ph sz="quarter" idx="22" hasCustomPrompt="1"/>
          </p:nvPr>
        </p:nvSpPr>
        <p:spPr>
          <a:xfrm>
            <a:off x="334063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3" name="Content Placeholder 3">
            <a:extLst>
              <a:ext uri="{FF2B5EF4-FFF2-40B4-BE49-F238E27FC236}">
                <a16:creationId xmlns:a16="http://schemas.microsoft.com/office/drawing/2014/main" id="{690679AB-816F-844A-9B55-0A798C43D72B}"/>
              </a:ext>
            </a:extLst>
          </p:cNvPr>
          <p:cNvSpPr>
            <a:spLocks noGrp="1"/>
          </p:cNvSpPr>
          <p:nvPr>
            <p:ph sz="quarter" idx="23" hasCustomPrompt="1"/>
          </p:nvPr>
        </p:nvSpPr>
        <p:spPr>
          <a:xfrm>
            <a:off x="622102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4" name="Content Placeholder 3">
            <a:extLst>
              <a:ext uri="{FF2B5EF4-FFF2-40B4-BE49-F238E27FC236}">
                <a16:creationId xmlns:a16="http://schemas.microsoft.com/office/drawing/2014/main" id="{5C61377B-98C5-E845-A659-1E8F5CCF2E9A}"/>
              </a:ext>
            </a:extLst>
          </p:cNvPr>
          <p:cNvSpPr>
            <a:spLocks noGrp="1"/>
          </p:cNvSpPr>
          <p:nvPr>
            <p:ph sz="quarter" idx="24" hasCustomPrompt="1"/>
          </p:nvPr>
        </p:nvSpPr>
        <p:spPr>
          <a:xfrm>
            <a:off x="9099852"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12" name="Slide Number Placeholder 1">
            <a:extLst>
              <a:ext uri="{FF2B5EF4-FFF2-40B4-BE49-F238E27FC236}">
                <a16:creationId xmlns:a16="http://schemas.microsoft.com/office/drawing/2014/main" id="{3CB4B85D-CE06-C448-A838-312A47B4E64F}"/>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12390817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2D38920-D039-854E-9C51-8B9CF15BFED0}"/>
              </a:ext>
            </a:extLst>
          </p:cNvPr>
          <p:cNvSpPr>
            <a:spLocks noGrp="1"/>
          </p:cNvSpPr>
          <p:nvPr>
            <p:ph sz="quarter" idx="14" hasCustomPrompt="1"/>
          </p:nvPr>
        </p:nvSpPr>
        <p:spPr>
          <a:xfrm>
            <a:off x="437595" y="2062777"/>
            <a:ext cx="348362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1" name="Content Placeholder 13">
            <a:extLst>
              <a:ext uri="{FF2B5EF4-FFF2-40B4-BE49-F238E27FC236}">
                <a16:creationId xmlns:a16="http://schemas.microsoft.com/office/drawing/2014/main" id="{5ACC1DD5-EB72-0B42-87B2-8A06410ADA6A}"/>
              </a:ext>
            </a:extLst>
          </p:cNvPr>
          <p:cNvSpPr>
            <a:spLocks noGrp="1"/>
          </p:cNvSpPr>
          <p:nvPr>
            <p:ph sz="quarter" idx="16" hasCustomPrompt="1"/>
          </p:nvPr>
        </p:nvSpPr>
        <p:spPr>
          <a:xfrm>
            <a:off x="4355914" y="2062777"/>
            <a:ext cx="348362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2" name="Content Placeholder 13">
            <a:extLst>
              <a:ext uri="{FF2B5EF4-FFF2-40B4-BE49-F238E27FC236}">
                <a16:creationId xmlns:a16="http://schemas.microsoft.com/office/drawing/2014/main" id="{3BC54FA1-C113-8E43-8B60-80BECB5D1E44}"/>
              </a:ext>
            </a:extLst>
          </p:cNvPr>
          <p:cNvSpPr>
            <a:spLocks noGrp="1"/>
          </p:cNvSpPr>
          <p:nvPr>
            <p:ph sz="quarter" idx="18" hasCustomPrompt="1"/>
          </p:nvPr>
        </p:nvSpPr>
        <p:spPr>
          <a:xfrm>
            <a:off x="8284309" y="2062777"/>
            <a:ext cx="348362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3" name="Content Placeholder 3">
            <a:extLst>
              <a:ext uri="{FF2B5EF4-FFF2-40B4-BE49-F238E27FC236}">
                <a16:creationId xmlns:a16="http://schemas.microsoft.com/office/drawing/2014/main" id="{22D439EC-1F17-CA4F-934F-DE640218DBED}"/>
              </a:ext>
            </a:extLst>
          </p:cNvPr>
          <p:cNvSpPr>
            <a:spLocks noGrp="1"/>
          </p:cNvSpPr>
          <p:nvPr>
            <p:ph sz="quarter" idx="21" hasCustomPrompt="1"/>
          </p:nvPr>
        </p:nvSpPr>
        <p:spPr>
          <a:xfrm>
            <a:off x="437152" y="2525809"/>
            <a:ext cx="3479025"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4" name="Content Placeholder 3">
            <a:extLst>
              <a:ext uri="{FF2B5EF4-FFF2-40B4-BE49-F238E27FC236}">
                <a16:creationId xmlns:a16="http://schemas.microsoft.com/office/drawing/2014/main" id="{ECA9B883-A55D-4042-9655-7138C6FFBBDB}"/>
              </a:ext>
            </a:extLst>
          </p:cNvPr>
          <p:cNvSpPr>
            <a:spLocks noGrp="1"/>
          </p:cNvSpPr>
          <p:nvPr>
            <p:ph sz="quarter" idx="22" hasCustomPrompt="1"/>
          </p:nvPr>
        </p:nvSpPr>
        <p:spPr>
          <a:xfrm>
            <a:off x="4359432" y="2525809"/>
            <a:ext cx="3479025"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5" name="Content Placeholder 3">
            <a:extLst>
              <a:ext uri="{FF2B5EF4-FFF2-40B4-BE49-F238E27FC236}">
                <a16:creationId xmlns:a16="http://schemas.microsoft.com/office/drawing/2014/main" id="{858C648B-C270-554C-A644-FFFEFF105F12}"/>
              </a:ext>
            </a:extLst>
          </p:cNvPr>
          <p:cNvSpPr>
            <a:spLocks noGrp="1"/>
          </p:cNvSpPr>
          <p:nvPr>
            <p:ph sz="quarter" idx="23" hasCustomPrompt="1"/>
          </p:nvPr>
        </p:nvSpPr>
        <p:spPr>
          <a:xfrm>
            <a:off x="8286067" y="2525809"/>
            <a:ext cx="3479025"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9" name="Slide Number Placeholder 1">
            <a:extLst>
              <a:ext uri="{FF2B5EF4-FFF2-40B4-BE49-F238E27FC236}">
                <a16:creationId xmlns:a16="http://schemas.microsoft.com/office/drawing/2014/main" id="{E051B245-B534-7D45-979E-170BFEA7BA10}"/>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10" name="Title 3">
            <a:extLst>
              <a:ext uri="{FF2B5EF4-FFF2-40B4-BE49-F238E27FC236}">
                <a16:creationId xmlns:a16="http://schemas.microsoft.com/office/drawing/2014/main" id="{4DCFCED6-DCB6-CD4A-B5B2-747834D5AD85}"/>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3659078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DC84DBCA-848F-2F48-A133-62FDE5A7C968}"/>
              </a:ext>
            </a:extLst>
          </p:cNvPr>
          <p:cNvSpPr>
            <a:spLocks noGrp="1"/>
          </p:cNvSpPr>
          <p:nvPr>
            <p:ph sz="quarter" idx="14" hasCustomPrompt="1"/>
          </p:nvPr>
        </p:nvSpPr>
        <p:spPr>
          <a:xfrm>
            <a:off x="437595" y="2062777"/>
            <a:ext cx="535287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4" name="Content Placeholder 13">
            <a:extLst>
              <a:ext uri="{FF2B5EF4-FFF2-40B4-BE49-F238E27FC236}">
                <a16:creationId xmlns:a16="http://schemas.microsoft.com/office/drawing/2014/main" id="{D6532206-39CB-7246-820C-444D240E844A}"/>
              </a:ext>
            </a:extLst>
          </p:cNvPr>
          <p:cNvSpPr>
            <a:spLocks noGrp="1"/>
          </p:cNvSpPr>
          <p:nvPr>
            <p:ph sz="quarter" idx="16" hasCustomPrompt="1"/>
          </p:nvPr>
        </p:nvSpPr>
        <p:spPr>
          <a:xfrm>
            <a:off x="6415059" y="2062777"/>
            <a:ext cx="535287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0" name="Content Placeholder 3">
            <a:extLst>
              <a:ext uri="{FF2B5EF4-FFF2-40B4-BE49-F238E27FC236}">
                <a16:creationId xmlns:a16="http://schemas.microsoft.com/office/drawing/2014/main" id="{70A3BF57-A3FA-2F47-986F-9BCED71CEE53}"/>
              </a:ext>
            </a:extLst>
          </p:cNvPr>
          <p:cNvSpPr>
            <a:spLocks noGrp="1"/>
          </p:cNvSpPr>
          <p:nvPr>
            <p:ph sz="quarter" idx="21" hasCustomPrompt="1"/>
          </p:nvPr>
        </p:nvSpPr>
        <p:spPr>
          <a:xfrm>
            <a:off x="437152" y="2525809"/>
            <a:ext cx="5345810"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1" name="Content Placeholder 3">
            <a:extLst>
              <a:ext uri="{FF2B5EF4-FFF2-40B4-BE49-F238E27FC236}">
                <a16:creationId xmlns:a16="http://schemas.microsoft.com/office/drawing/2014/main" id="{E16C3B97-388A-A448-B466-51B629A1EEB3}"/>
              </a:ext>
            </a:extLst>
          </p:cNvPr>
          <p:cNvSpPr>
            <a:spLocks noGrp="1"/>
          </p:cNvSpPr>
          <p:nvPr>
            <p:ph sz="quarter" idx="22" hasCustomPrompt="1"/>
          </p:nvPr>
        </p:nvSpPr>
        <p:spPr>
          <a:xfrm>
            <a:off x="6418577" y="2525809"/>
            <a:ext cx="5345810"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7" name="Slide Number Placeholder 1">
            <a:extLst>
              <a:ext uri="{FF2B5EF4-FFF2-40B4-BE49-F238E27FC236}">
                <a16:creationId xmlns:a16="http://schemas.microsoft.com/office/drawing/2014/main" id="{310169CF-B5EE-5B44-AE65-3BDD9EA71A04}"/>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8" name="Title 3">
            <a:extLst>
              <a:ext uri="{FF2B5EF4-FFF2-40B4-BE49-F238E27FC236}">
                <a16:creationId xmlns:a16="http://schemas.microsoft.com/office/drawing/2014/main" id="{BD8B7534-5C5C-C243-9793-D9BD54B1C9F1}"/>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2323942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80DACA2-C339-B144-BA3B-A2691A0DD050}"/>
              </a:ext>
            </a:extLst>
          </p:cNvPr>
          <p:cNvSpPr>
            <a:spLocks noGrp="1"/>
          </p:cNvSpPr>
          <p:nvPr>
            <p:ph type="body" sz="quarter" idx="13" hasCustomPrompt="1"/>
          </p:nvPr>
        </p:nvSpPr>
        <p:spPr>
          <a:xfrm>
            <a:off x="437152" y="1334530"/>
            <a:ext cx="11330777" cy="4582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a:t>
            </a:r>
          </a:p>
        </p:txBody>
      </p:sp>
      <p:sp>
        <p:nvSpPr>
          <p:cNvPr id="4" name="Slide Number Placeholder 1">
            <a:extLst>
              <a:ext uri="{FF2B5EF4-FFF2-40B4-BE49-F238E27FC236}">
                <a16:creationId xmlns:a16="http://schemas.microsoft.com/office/drawing/2014/main" id="{647DB7BB-BCC7-764A-A5BF-44F84E9169F8}"/>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7" name="Title 3">
            <a:extLst>
              <a:ext uri="{FF2B5EF4-FFF2-40B4-BE49-F238E27FC236}">
                <a16:creationId xmlns:a16="http://schemas.microsoft.com/office/drawing/2014/main" id="{73C58AAB-AFFD-7D4E-B2B8-6C7FD009240E}"/>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477700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0E4817F-7C17-5348-8130-FB7AC3ECD1BF}"/>
              </a:ext>
            </a:extLst>
          </p:cNvPr>
          <p:cNvSpPr>
            <a:spLocks noGrp="1"/>
          </p:cNvSpPr>
          <p:nvPr>
            <p:ph type="body" sz="quarter" idx="10" hasCustomPrompt="1"/>
          </p:nvPr>
        </p:nvSpPr>
        <p:spPr>
          <a:xfrm>
            <a:off x="2020357" y="2417027"/>
            <a:ext cx="8164368" cy="2149367"/>
          </a:xfrm>
          <a:prstGeom prst="rect">
            <a:avLst/>
          </a:prstGeom>
        </p:spPr>
        <p:txBody>
          <a:bodyPr/>
          <a:lstStyle>
            <a:lvl1pPr marL="0" indent="0">
              <a:buNone/>
              <a:defRPr/>
            </a:lvl1pPr>
          </a:lstStyle>
          <a:p>
            <a:pPr algn="ctr"/>
            <a:r>
              <a:rPr lang="en-US" sz="2800">
                <a:solidFill>
                  <a:schemeClr val="bg1"/>
                </a:solidFill>
                <a:latin typeface="Montserrat" pitchFamily="2" charset="77"/>
              </a:rPr>
              <a:t>“With vigorous monitoring in place, a threat found after hours was immediately escalated to company contacts and captured in reports for incident response and adjustments to IT infrastructure.”</a:t>
            </a:r>
          </a:p>
        </p:txBody>
      </p:sp>
      <p:sp>
        <p:nvSpPr>
          <p:cNvPr id="5" name="Slide Number Placeholder 1">
            <a:extLst>
              <a:ext uri="{FF2B5EF4-FFF2-40B4-BE49-F238E27FC236}">
                <a16:creationId xmlns:a16="http://schemas.microsoft.com/office/drawing/2014/main" id="{6B58765C-3275-8C42-93CF-EC7BC07D0848}"/>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7" name="Title 3">
            <a:extLst>
              <a:ext uri="{FF2B5EF4-FFF2-40B4-BE49-F238E27FC236}">
                <a16:creationId xmlns:a16="http://schemas.microsoft.com/office/drawing/2014/main" id="{F8848366-7287-124B-85D8-C72997766F22}"/>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41953244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9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6CD5DB9F-A0FD-604D-93A4-FFF2B862BAE0}"/>
              </a:ext>
            </a:extLst>
          </p:cNvPr>
          <p:cNvSpPr>
            <a:spLocks noGrp="1"/>
          </p:cNvSpPr>
          <p:nvPr>
            <p:ph type="body" sz="quarter" idx="13" hasCustomPrompt="1"/>
          </p:nvPr>
        </p:nvSpPr>
        <p:spPr>
          <a:xfrm>
            <a:off x="429520" y="1276393"/>
            <a:ext cx="11335571" cy="786384"/>
          </a:xfrm>
          <a:prstGeom prst="rect">
            <a:avLst/>
          </a:prstGeom>
        </p:spPr>
        <p:txBody>
          <a:bodyPr/>
          <a:lstStyle>
            <a:lvl1pPr marL="0" indent="0">
              <a:buNone/>
              <a:defRPr sz="1600" b="1" i="0">
                <a:solidFill>
                  <a:schemeClr val="bg1"/>
                </a:solidFill>
                <a:latin typeface="Montserrat SemiBold"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Ut vitae </a:t>
            </a:r>
            <a:r>
              <a:rPr lang="en-US" err="1"/>
              <a:t>placerat</a:t>
            </a:r>
            <a:r>
              <a:rPr lang="en-US"/>
              <a:t> mi, a tempus libero. </a:t>
            </a:r>
            <a:r>
              <a:rPr lang="en-US" err="1"/>
              <a:t>Donec</a:t>
            </a:r>
            <a:r>
              <a:rPr lang="en-US"/>
              <a:t> </a:t>
            </a:r>
            <a:r>
              <a:rPr lang="en-US" err="1"/>
              <a:t>tortor</a:t>
            </a:r>
            <a:r>
              <a:rPr lang="en-US"/>
              <a:t> </a:t>
            </a:r>
            <a:r>
              <a:rPr lang="en-US" err="1"/>
              <a:t>orci</a:t>
            </a:r>
            <a:r>
              <a:rPr lang="en-US"/>
              <a:t>, </a:t>
            </a:r>
            <a:r>
              <a:rPr lang="en-US" err="1"/>
              <a:t>interdum</a:t>
            </a:r>
            <a:r>
              <a:rPr lang="en-US"/>
              <a:t> et </a:t>
            </a:r>
            <a:r>
              <a:rPr lang="en-US" err="1"/>
              <a:t>enim</a:t>
            </a:r>
            <a:r>
              <a:rPr lang="en-US"/>
              <a:t> id, </a:t>
            </a:r>
            <a:r>
              <a:rPr lang="en-US" err="1"/>
              <a:t>consequat</a:t>
            </a:r>
            <a:r>
              <a:rPr lang="en-US"/>
              <a:t> </a:t>
            </a:r>
            <a:r>
              <a:rPr lang="en-US" err="1"/>
              <a:t>accumsan</a:t>
            </a:r>
            <a:r>
              <a:rPr lang="en-US"/>
              <a:t> </a:t>
            </a:r>
            <a:r>
              <a:rPr lang="en-US" err="1"/>
              <a:t>justo</a:t>
            </a:r>
            <a:r>
              <a:rPr lang="en-US"/>
              <a:t>. </a:t>
            </a:r>
            <a:r>
              <a:rPr lang="en-US" err="1"/>
              <a:t>Aenean</a:t>
            </a:r>
            <a:r>
              <a:rPr lang="en-US"/>
              <a:t> sit </a:t>
            </a:r>
            <a:r>
              <a:rPr lang="en-US" err="1"/>
              <a:t>amet</a:t>
            </a:r>
            <a:r>
              <a:rPr lang="en-US"/>
              <a:t> </a:t>
            </a:r>
            <a:r>
              <a:rPr lang="en-US" err="1"/>
              <a:t>nunc</a:t>
            </a:r>
            <a:r>
              <a:rPr lang="en-US"/>
              <a:t> </a:t>
            </a:r>
            <a:r>
              <a:rPr lang="en-US" err="1"/>
              <a:t>ultricies</a:t>
            </a:r>
            <a:r>
              <a:rPr lang="en-US"/>
              <a:t>, </a:t>
            </a:r>
            <a:r>
              <a:rPr lang="en-US" err="1"/>
              <a:t>rhoncus</a:t>
            </a:r>
            <a:r>
              <a:rPr lang="en-US"/>
              <a:t> </a:t>
            </a:r>
            <a:r>
              <a:rPr lang="en-US" err="1"/>
              <a:t>tellus</a:t>
            </a:r>
            <a:r>
              <a:rPr lang="en-US"/>
              <a:t> non, </a:t>
            </a:r>
            <a:r>
              <a:rPr lang="en-US" err="1"/>
              <a:t>sagittis</a:t>
            </a:r>
            <a:r>
              <a:rPr lang="en-US"/>
              <a:t> </a:t>
            </a:r>
            <a:r>
              <a:rPr lang="en-US" err="1"/>
              <a:t>odio</a:t>
            </a:r>
            <a:r>
              <a:rPr lang="en-US"/>
              <a:t>. Integer lacinia. </a:t>
            </a:r>
          </a:p>
        </p:txBody>
      </p:sp>
      <p:sp>
        <p:nvSpPr>
          <p:cNvPr id="11" name="Content Placeholder 13">
            <a:extLst>
              <a:ext uri="{FF2B5EF4-FFF2-40B4-BE49-F238E27FC236}">
                <a16:creationId xmlns:a16="http://schemas.microsoft.com/office/drawing/2014/main" id="{73FF3CAA-B423-E145-B828-F178F8DEB6D0}"/>
              </a:ext>
            </a:extLst>
          </p:cNvPr>
          <p:cNvSpPr>
            <a:spLocks noGrp="1"/>
          </p:cNvSpPr>
          <p:nvPr>
            <p:ph sz="quarter" idx="14" hasCustomPrompt="1"/>
          </p:nvPr>
        </p:nvSpPr>
        <p:spPr>
          <a:xfrm>
            <a:off x="437595" y="2230607"/>
            <a:ext cx="348362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2" name="Content Placeholder 13">
            <a:extLst>
              <a:ext uri="{FF2B5EF4-FFF2-40B4-BE49-F238E27FC236}">
                <a16:creationId xmlns:a16="http://schemas.microsoft.com/office/drawing/2014/main" id="{D6D386D2-B289-194E-94F1-9F3C4560C3F7}"/>
              </a:ext>
            </a:extLst>
          </p:cNvPr>
          <p:cNvSpPr>
            <a:spLocks noGrp="1"/>
          </p:cNvSpPr>
          <p:nvPr>
            <p:ph sz="quarter" idx="16" hasCustomPrompt="1"/>
          </p:nvPr>
        </p:nvSpPr>
        <p:spPr>
          <a:xfrm>
            <a:off x="4355914" y="2230607"/>
            <a:ext cx="348362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5" name="Content Placeholder 13">
            <a:extLst>
              <a:ext uri="{FF2B5EF4-FFF2-40B4-BE49-F238E27FC236}">
                <a16:creationId xmlns:a16="http://schemas.microsoft.com/office/drawing/2014/main" id="{84DF9B7C-60C2-2D41-800F-92AC0AC8E4FC}"/>
              </a:ext>
            </a:extLst>
          </p:cNvPr>
          <p:cNvSpPr>
            <a:spLocks noGrp="1"/>
          </p:cNvSpPr>
          <p:nvPr>
            <p:ph sz="quarter" idx="18" hasCustomPrompt="1"/>
          </p:nvPr>
        </p:nvSpPr>
        <p:spPr>
          <a:xfrm>
            <a:off x="8284309" y="2230607"/>
            <a:ext cx="348362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7" name="Content Placeholder 3">
            <a:extLst>
              <a:ext uri="{FF2B5EF4-FFF2-40B4-BE49-F238E27FC236}">
                <a16:creationId xmlns:a16="http://schemas.microsoft.com/office/drawing/2014/main" id="{014D3987-269D-B044-866A-163D5A92B205}"/>
              </a:ext>
            </a:extLst>
          </p:cNvPr>
          <p:cNvSpPr>
            <a:spLocks noGrp="1"/>
          </p:cNvSpPr>
          <p:nvPr>
            <p:ph sz="quarter" idx="21" hasCustomPrompt="1"/>
          </p:nvPr>
        </p:nvSpPr>
        <p:spPr>
          <a:xfrm>
            <a:off x="437152" y="2684669"/>
            <a:ext cx="3479025" cy="347221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1" name="Content Placeholder 3">
            <a:extLst>
              <a:ext uri="{FF2B5EF4-FFF2-40B4-BE49-F238E27FC236}">
                <a16:creationId xmlns:a16="http://schemas.microsoft.com/office/drawing/2014/main" id="{51DFAA09-96E9-0042-9229-80CCCCC52351}"/>
              </a:ext>
            </a:extLst>
          </p:cNvPr>
          <p:cNvSpPr>
            <a:spLocks noGrp="1"/>
          </p:cNvSpPr>
          <p:nvPr>
            <p:ph sz="quarter" idx="22" hasCustomPrompt="1"/>
          </p:nvPr>
        </p:nvSpPr>
        <p:spPr>
          <a:xfrm>
            <a:off x="4359432" y="2684669"/>
            <a:ext cx="3479025" cy="347222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2" name="Content Placeholder 3">
            <a:extLst>
              <a:ext uri="{FF2B5EF4-FFF2-40B4-BE49-F238E27FC236}">
                <a16:creationId xmlns:a16="http://schemas.microsoft.com/office/drawing/2014/main" id="{2B87A207-AC36-AB48-94A8-EDACA17DCF34}"/>
              </a:ext>
            </a:extLst>
          </p:cNvPr>
          <p:cNvSpPr>
            <a:spLocks noGrp="1"/>
          </p:cNvSpPr>
          <p:nvPr>
            <p:ph sz="quarter" idx="23" hasCustomPrompt="1"/>
          </p:nvPr>
        </p:nvSpPr>
        <p:spPr>
          <a:xfrm>
            <a:off x="8286067" y="2684669"/>
            <a:ext cx="3479025" cy="347222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13" name="Slide Number Placeholder 1">
            <a:extLst>
              <a:ext uri="{FF2B5EF4-FFF2-40B4-BE49-F238E27FC236}">
                <a16:creationId xmlns:a16="http://schemas.microsoft.com/office/drawing/2014/main" id="{8706B467-FF95-2848-85FA-0AC5684E1C5F}"/>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16" name="Title 3">
            <a:extLst>
              <a:ext uri="{FF2B5EF4-FFF2-40B4-BE49-F238E27FC236}">
                <a16:creationId xmlns:a16="http://schemas.microsoft.com/office/drawing/2014/main" id="{349BA4AB-3C2E-1349-A5D2-736948B0FA37}"/>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1659016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C9E1F4D5-2489-0343-A863-10986EC2224A}"/>
              </a:ext>
            </a:extLst>
          </p:cNvPr>
          <p:cNvSpPr>
            <a:spLocks noGrp="1"/>
          </p:cNvSpPr>
          <p:nvPr>
            <p:ph sz="quarter" idx="18" hasCustomPrompt="1"/>
          </p:nvPr>
        </p:nvSpPr>
        <p:spPr>
          <a:xfrm>
            <a:off x="8284309" y="2062777"/>
            <a:ext cx="3483620"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6" name="Content Placeholder 3">
            <a:extLst>
              <a:ext uri="{FF2B5EF4-FFF2-40B4-BE49-F238E27FC236}">
                <a16:creationId xmlns:a16="http://schemas.microsoft.com/office/drawing/2014/main" id="{7E112BF4-00E9-D445-BEA9-63ABF118CDA0}"/>
              </a:ext>
            </a:extLst>
          </p:cNvPr>
          <p:cNvSpPr>
            <a:spLocks noGrp="1"/>
          </p:cNvSpPr>
          <p:nvPr>
            <p:ph sz="quarter" idx="23" hasCustomPrompt="1"/>
          </p:nvPr>
        </p:nvSpPr>
        <p:spPr>
          <a:xfrm>
            <a:off x="8286067" y="2525809"/>
            <a:ext cx="3479025"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7" name="Slide Number Placeholder 1">
            <a:extLst>
              <a:ext uri="{FF2B5EF4-FFF2-40B4-BE49-F238E27FC236}">
                <a16:creationId xmlns:a16="http://schemas.microsoft.com/office/drawing/2014/main" id="{5560DD7A-53B5-FD4B-A005-8AF4039E7DA9}"/>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8" name="Title 3">
            <a:extLst>
              <a:ext uri="{FF2B5EF4-FFF2-40B4-BE49-F238E27FC236}">
                <a16:creationId xmlns:a16="http://schemas.microsoft.com/office/drawing/2014/main" id="{F00FA520-E53D-9441-8584-849592B28D68}"/>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33936378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ECACB7B-21D6-5F4E-AD34-05A4559D4602}"/>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5" name="Title 3">
            <a:extLst>
              <a:ext uri="{FF2B5EF4-FFF2-40B4-BE49-F238E27FC236}">
                <a16:creationId xmlns:a16="http://schemas.microsoft.com/office/drawing/2014/main" id="{C0DF6A11-1169-A14A-96C6-7FADAB0C6013}"/>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7785042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7E55501-18DD-B34D-9B31-D92E4B98B773}"/>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5" name="Title 3">
            <a:extLst>
              <a:ext uri="{FF2B5EF4-FFF2-40B4-BE49-F238E27FC236}">
                <a16:creationId xmlns:a16="http://schemas.microsoft.com/office/drawing/2014/main" id="{8DC5B67C-D120-BD44-A210-0C88D22CB5FE}"/>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2153290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CDEF6-5920-6242-9CF6-8F0598CA945E}"/>
              </a:ext>
            </a:extLst>
          </p:cNvPr>
          <p:cNvSpPr/>
          <p:nvPr userDrawn="1"/>
        </p:nvSpPr>
        <p:spPr>
          <a:xfrm>
            <a:off x="0" y="0"/>
            <a:ext cx="12192000" cy="6857999"/>
          </a:xfrm>
          <a:prstGeom prst="rect">
            <a:avLst/>
          </a:prstGeom>
          <a:gradFill>
            <a:gsLst>
              <a:gs pos="100000">
                <a:srgbClr val="13163F"/>
              </a:gs>
              <a:gs pos="0">
                <a:srgbClr val="323E6B"/>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040304-A4FF-3B72-9DEA-473B168639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4937" y="6386842"/>
            <a:ext cx="1771650" cy="252254"/>
          </a:xfrm>
          <a:prstGeom prst="rect">
            <a:avLst/>
          </a:prstGeom>
        </p:spPr>
      </p:pic>
      <p:sp>
        <p:nvSpPr>
          <p:cNvPr id="4" name="Rectangle 3">
            <a:extLst>
              <a:ext uri="{FF2B5EF4-FFF2-40B4-BE49-F238E27FC236}">
                <a16:creationId xmlns:a16="http://schemas.microsoft.com/office/drawing/2014/main" id="{60D603B9-5A95-B8F9-565B-5FD51021B658}"/>
              </a:ext>
            </a:extLst>
          </p:cNvPr>
          <p:cNvSpPr/>
          <p:nvPr userDrawn="1"/>
        </p:nvSpPr>
        <p:spPr>
          <a:xfrm>
            <a:off x="558061" y="6365056"/>
            <a:ext cx="4278374" cy="300275"/>
          </a:xfrm>
          <a:prstGeom prst="rect">
            <a:avLst/>
          </a:prstGeom>
        </p:spPr>
        <p:txBody>
          <a:bodyPr wrap="square" anchor="ctr">
            <a:spAutoFit/>
          </a:bodyPr>
          <a:lstStyle/>
          <a:p>
            <a:pPr>
              <a:lnSpc>
                <a:spcPts val="1750"/>
              </a:lnSpc>
            </a:pPr>
            <a:r>
              <a:rPr lang="en-US" sz="1100" spc="170">
                <a:solidFill>
                  <a:schemeClr val="bg1"/>
                </a:solidFill>
                <a:latin typeface="Montserrat Bold" panose="00000800000000000000" pitchFamily="2" charset="0"/>
              </a:rPr>
              <a:t>- WHO IS WATCHING YOUR NETWORK?</a:t>
            </a:r>
          </a:p>
        </p:txBody>
      </p:sp>
      <p:sp>
        <p:nvSpPr>
          <p:cNvPr id="5" name="Slide Number Placeholder 1">
            <a:extLst>
              <a:ext uri="{FF2B5EF4-FFF2-40B4-BE49-F238E27FC236}">
                <a16:creationId xmlns:a16="http://schemas.microsoft.com/office/drawing/2014/main" id="{EAC53EA1-C434-8C36-B12A-DF24215F7701}"/>
              </a:ext>
            </a:extLst>
          </p:cNvPr>
          <p:cNvSpPr>
            <a:spLocks noGrp="1"/>
          </p:cNvSpPr>
          <p:nvPr>
            <p:ph type="sldNum" sz="quarter" idx="4"/>
          </p:nvPr>
        </p:nvSpPr>
        <p:spPr>
          <a:xfrm>
            <a:off x="197012" y="6330406"/>
            <a:ext cx="381000" cy="365125"/>
          </a:xfrm>
          <a:prstGeom prst="rect">
            <a:avLst/>
          </a:prstGeom>
        </p:spPr>
        <p:txBody>
          <a:bodyPr anchor="ctr"/>
          <a:lstStyle>
            <a:lvl1pPr>
              <a:defRPr sz="1100">
                <a:solidFill>
                  <a:schemeClr val="bg1"/>
                </a:solidFill>
                <a:latin typeface="Montserrat Bold" panose="00000800000000000000" pitchFamily="2" charset="0"/>
              </a:defRPr>
            </a:lvl1pPr>
          </a:lstStyle>
          <a:p>
            <a:fld id="{F02DC927-F217-F94B-9B78-6AEC652E5EC1}" type="slidenum">
              <a:rPr lang="en-US" smtClean="0"/>
              <a:pPr/>
              <a:t>‹#›</a:t>
            </a:fld>
            <a:endParaRPr lang="en-US"/>
          </a:p>
        </p:txBody>
      </p:sp>
    </p:spTree>
    <p:extLst>
      <p:ext uri="{BB962C8B-B14F-4D97-AF65-F5344CB8AC3E}">
        <p14:creationId xmlns:p14="http://schemas.microsoft.com/office/powerpoint/2010/main" val="366382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4_Section Header">
    <p:bg>
      <p:bgPr>
        <a:solidFill>
          <a:srgbClr val="323E6B"/>
        </a:soli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437E179-0E2E-554D-B27A-6869DEB8C36D}"/>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4" name="Title 3">
            <a:extLst>
              <a:ext uri="{FF2B5EF4-FFF2-40B4-BE49-F238E27FC236}">
                <a16:creationId xmlns:a16="http://schemas.microsoft.com/office/drawing/2014/main" id="{4CC1C30E-3D08-CA41-8053-84A4E28C902E}"/>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1373000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over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E3044-65DA-2447-AD6F-EA80934B0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8657" y="1883031"/>
            <a:ext cx="5707531" cy="812662"/>
          </a:xfrm>
          <a:prstGeom prst="rect">
            <a:avLst/>
          </a:prstGeom>
        </p:spPr>
      </p:pic>
      <p:sp>
        <p:nvSpPr>
          <p:cNvPr id="7" name="Title 1">
            <a:extLst>
              <a:ext uri="{FF2B5EF4-FFF2-40B4-BE49-F238E27FC236}">
                <a16:creationId xmlns:a16="http://schemas.microsoft.com/office/drawing/2014/main" id="{3EBE3408-0C30-374E-8236-A8A532818CED}"/>
              </a:ext>
            </a:extLst>
          </p:cNvPr>
          <p:cNvSpPr>
            <a:spLocks noGrp="1"/>
          </p:cNvSpPr>
          <p:nvPr>
            <p:ph type="title" hasCustomPrompt="1"/>
          </p:nvPr>
        </p:nvSpPr>
        <p:spPr>
          <a:xfrm>
            <a:off x="1702341" y="4206227"/>
            <a:ext cx="9308037" cy="503559"/>
          </a:xfrm>
          <a:prstGeom prst="rect">
            <a:avLst/>
          </a:prstGeom>
        </p:spPr>
        <p:txBody>
          <a:bodyPr/>
          <a:lstStyle>
            <a:lvl1pPr>
              <a:defRPr sz="3200" b="1" i="0">
                <a:solidFill>
                  <a:schemeClr val="bg1"/>
                </a:solidFill>
                <a:latin typeface="Montserrat Black" pitchFamily="2" charset="77"/>
              </a:defRPr>
            </a:lvl1pPr>
          </a:lstStyle>
          <a:p>
            <a:r>
              <a:rPr lang="en-US"/>
              <a:t>CLICK TO EDIT MASTER TITLE STYLE</a:t>
            </a:r>
          </a:p>
        </p:txBody>
      </p:sp>
      <p:sp>
        <p:nvSpPr>
          <p:cNvPr id="8" name="Text Placeholder 12">
            <a:extLst>
              <a:ext uri="{FF2B5EF4-FFF2-40B4-BE49-F238E27FC236}">
                <a16:creationId xmlns:a16="http://schemas.microsoft.com/office/drawing/2014/main" id="{7B3EEB49-2383-9A4D-88C6-60BB3ECD9212}"/>
              </a:ext>
            </a:extLst>
          </p:cNvPr>
          <p:cNvSpPr>
            <a:spLocks noGrp="1"/>
          </p:cNvSpPr>
          <p:nvPr>
            <p:ph type="body" sz="quarter" idx="10"/>
          </p:nvPr>
        </p:nvSpPr>
        <p:spPr>
          <a:xfrm>
            <a:off x="1701800" y="4860403"/>
            <a:ext cx="9309100" cy="513261"/>
          </a:xfrm>
          <a:prstGeom prst="rect">
            <a:avLst/>
          </a:prstGeom>
        </p:spPr>
        <p:txBody>
          <a:bodyPr/>
          <a:lstStyle>
            <a:lvl1pPr marL="0" indent="0">
              <a:buNone/>
              <a:defRPr sz="1400" b="1" i="0">
                <a:solidFill>
                  <a:schemeClr val="bg1"/>
                </a:solidFill>
                <a:latin typeface="Montserrat" pitchFamily="2" charset="77"/>
              </a:defRPr>
            </a:lvl1pPr>
          </a:lstStyle>
          <a:p>
            <a:pPr lvl="0"/>
            <a:endParaRPr lang="en-US"/>
          </a:p>
        </p:txBody>
      </p:sp>
      <p:sp>
        <p:nvSpPr>
          <p:cNvPr id="9" name="Rectangle 8">
            <a:extLst>
              <a:ext uri="{FF2B5EF4-FFF2-40B4-BE49-F238E27FC236}">
                <a16:creationId xmlns:a16="http://schemas.microsoft.com/office/drawing/2014/main" id="{324B647B-9977-D94E-957B-63042962F0AB}"/>
              </a:ext>
            </a:extLst>
          </p:cNvPr>
          <p:cNvSpPr/>
          <p:nvPr userDrawn="1"/>
        </p:nvSpPr>
        <p:spPr>
          <a:xfrm rot="16200000">
            <a:off x="1109605" y="4622693"/>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3254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282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rgbClr val="323E6B"/>
        </a:soli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437E179-0E2E-554D-B27A-6869DEB8C36D}"/>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4" name="Title 3">
            <a:extLst>
              <a:ext uri="{FF2B5EF4-FFF2-40B4-BE49-F238E27FC236}">
                <a16:creationId xmlns:a16="http://schemas.microsoft.com/office/drawing/2014/main" id="{4CC1C30E-3D08-CA41-8053-84A4E28C902E}"/>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41696314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rgbClr val="13163F"/>
        </a:soli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3F1BBC3-396E-3B4F-BFD1-7EA518E449FD}"/>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
        <p:nvSpPr>
          <p:cNvPr id="4" name="Title 3">
            <a:extLst>
              <a:ext uri="{FF2B5EF4-FFF2-40B4-BE49-F238E27FC236}">
                <a16:creationId xmlns:a16="http://schemas.microsoft.com/office/drawing/2014/main" id="{C451D6BE-0AB3-454E-A317-BFA225451D57}"/>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Tree>
    <p:extLst>
      <p:ext uri="{BB962C8B-B14F-4D97-AF65-F5344CB8AC3E}">
        <p14:creationId xmlns:p14="http://schemas.microsoft.com/office/powerpoint/2010/main" val="1312322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F3705A2-6A63-E64D-9FA2-8EAE27E79195}"/>
              </a:ext>
            </a:extLst>
          </p:cNvPr>
          <p:cNvSpPr>
            <a:spLocks noGrp="1"/>
          </p:cNvSpPr>
          <p:nvPr>
            <p:ph type="title" hasCustomPrompt="1"/>
          </p:nvPr>
        </p:nvSpPr>
        <p:spPr>
          <a:xfrm>
            <a:off x="437153" y="409188"/>
            <a:ext cx="11330776" cy="649042"/>
          </a:xfrm>
          <a:prstGeom prst="rect">
            <a:avLst/>
          </a:prstGeom>
        </p:spPr>
        <p:txBody>
          <a:bodyPr/>
          <a:lstStyle>
            <a:lvl1pPr>
              <a:defRPr sz="3600" b="1" i="0">
                <a:solidFill>
                  <a:schemeClr val="bg1"/>
                </a:solidFill>
                <a:latin typeface="Montserrat Black" pitchFamily="2" charset="77"/>
              </a:defRPr>
            </a:lvl1pPr>
          </a:lstStyle>
          <a:p>
            <a:r>
              <a:rPr lang="en-US"/>
              <a:t>TITLE</a:t>
            </a:r>
          </a:p>
        </p:txBody>
      </p:sp>
      <p:sp>
        <p:nvSpPr>
          <p:cNvPr id="13" name="Content Placeholder 13">
            <a:extLst>
              <a:ext uri="{FF2B5EF4-FFF2-40B4-BE49-F238E27FC236}">
                <a16:creationId xmlns:a16="http://schemas.microsoft.com/office/drawing/2014/main" id="{5D83D0D6-0AFA-DA42-AB79-B9C999A1E8EF}"/>
              </a:ext>
            </a:extLst>
          </p:cNvPr>
          <p:cNvSpPr>
            <a:spLocks noGrp="1"/>
          </p:cNvSpPr>
          <p:nvPr>
            <p:ph sz="quarter" idx="14" hasCustomPrompt="1"/>
          </p:nvPr>
        </p:nvSpPr>
        <p:spPr>
          <a:xfrm>
            <a:off x="437595"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5" name="Content Placeholder 13">
            <a:extLst>
              <a:ext uri="{FF2B5EF4-FFF2-40B4-BE49-F238E27FC236}">
                <a16:creationId xmlns:a16="http://schemas.microsoft.com/office/drawing/2014/main" id="{BF98204E-09D6-674A-BD6B-AACEDACF8658}"/>
              </a:ext>
            </a:extLst>
          </p:cNvPr>
          <p:cNvSpPr>
            <a:spLocks noGrp="1"/>
          </p:cNvSpPr>
          <p:nvPr>
            <p:ph sz="quarter" idx="16" hasCustomPrompt="1"/>
          </p:nvPr>
        </p:nvSpPr>
        <p:spPr>
          <a:xfrm>
            <a:off x="333712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18" name="Content Placeholder 13">
            <a:extLst>
              <a:ext uri="{FF2B5EF4-FFF2-40B4-BE49-F238E27FC236}">
                <a16:creationId xmlns:a16="http://schemas.microsoft.com/office/drawing/2014/main" id="{A22D95F6-66E2-714A-8E55-6945627FC54C}"/>
              </a:ext>
            </a:extLst>
          </p:cNvPr>
          <p:cNvSpPr>
            <a:spLocks noGrp="1"/>
          </p:cNvSpPr>
          <p:nvPr>
            <p:ph sz="quarter" idx="18" hasCustomPrompt="1"/>
          </p:nvPr>
        </p:nvSpPr>
        <p:spPr>
          <a:xfrm>
            <a:off x="6219270"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20" name="Content Placeholder 13">
            <a:extLst>
              <a:ext uri="{FF2B5EF4-FFF2-40B4-BE49-F238E27FC236}">
                <a16:creationId xmlns:a16="http://schemas.microsoft.com/office/drawing/2014/main" id="{9B2C4841-9525-7448-B075-9CF434B0028A}"/>
              </a:ext>
            </a:extLst>
          </p:cNvPr>
          <p:cNvSpPr>
            <a:spLocks noGrp="1"/>
          </p:cNvSpPr>
          <p:nvPr>
            <p:ph sz="quarter" idx="20" hasCustomPrompt="1"/>
          </p:nvPr>
        </p:nvSpPr>
        <p:spPr>
          <a:xfrm>
            <a:off x="9099852" y="2062777"/>
            <a:ext cx="2668077" cy="286232"/>
          </a:xfrm>
          <a:prstGeom prst="rect">
            <a:avLst/>
          </a:prstGeom>
        </p:spPr>
        <p:txBody>
          <a:bodyPr>
            <a:noAutofit/>
          </a:bodyPr>
          <a:lstStyle>
            <a:lvl1pPr marL="0" indent="0">
              <a:buNone/>
              <a:defRPr sz="1200" b="1" i="0" spc="130" baseline="0">
                <a:solidFill>
                  <a:srgbClr val="1CFEFC"/>
                </a:solidFill>
                <a:latin typeface="Montserrat" pitchFamily="2" charset="77"/>
              </a:defRPr>
            </a:lvl1pPr>
          </a:lstStyle>
          <a:p>
            <a:pPr lvl="0"/>
            <a:r>
              <a:rPr lang="en-US"/>
              <a:t>LOREM IPSUM</a:t>
            </a:r>
          </a:p>
        </p:txBody>
      </p:sp>
      <p:sp>
        <p:nvSpPr>
          <p:cNvPr id="4" name="Content Placeholder 3">
            <a:extLst>
              <a:ext uri="{FF2B5EF4-FFF2-40B4-BE49-F238E27FC236}">
                <a16:creationId xmlns:a16="http://schemas.microsoft.com/office/drawing/2014/main" id="{5C20F707-CF59-CB4D-81E3-C1F1A01AEA85}"/>
              </a:ext>
            </a:extLst>
          </p:cNvPr>
          <p:cNvSpPr>
            <a:spLocks noGrp="1"/>
          </p:cNvSpPr>
          <p:nvPr>
            <p:ph sz="quarter" idx="21" hasCustomPrompt="1"/>
          </p:nvPr>
        </p:nvSpPr>
        <p:spPr>
          <a:xfrm>
            <a:off x="437153"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2" name="Content Placeholder 3">
            <a:extLst>
              <a:ext uri="{FF2B5EF4-FFF2-40B4-BE49-F238E27FC236}">
                <a16:creationId xmlns:a16="http://schemas.microsoft.com/office/drawing/2014/main" id="{FAB14A5A-F7A2-0143-9944-068BC7495E0C}"/>
              </a:ext>
            </a:extLst>
          </p:cNvPr>
          <p:cNvSpPr>
            <a:spLocks noGrp="1"/>
          </p:cNvSpPr>
          <p:nvPr>
            <p:ph sz="quarter" idx="22" hasCustomPrompt="1"/>
          </p:nvPr>
        </p:nvSpPr>
        <p:spPr>
          <a:xfrm>
            <a:off x="334063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3" name="Content Placeholder 3">
            <a:extLst>
              <a:ext uri="{FF2B5EF4-FFF2-40B4-BE49-F238E27FC236}">
                <a16:creationId xmlns:a16="http://schemas.microsoft.com/office/drawing/2014/main" id="{690679AB-816F-844A-9B55-0A798C43D72B}"/>
              </a:ext>
            </a:extLst>
          </p:cNvPr>
          <p:cNvSpPr>
            <a:spLocks noGrp="1"/>
          </p:cNvSpPr>
          <p:nvPr>
            <p:ph sz="quarter" idx="23" hasCustomPrompt="1"/>
          </p:nvPr>
        </p:nvSpPr>
        <p:spPr>
          <a:xfrm>
            <a:off x="6221029"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24" name="Content Placeholder 3">
            <a:extLst>
              <a:ext uri="{FF2B5EF4-FFF2-40B4-BE49-F238E27FC236}">
                <a16:creationId xmlns:a16="http://schemas.microsoft.com/office/drawing/2014/main" id="{5C61377B-98C5-E845-A659-1E8F5CCF2E9A}"/>
              </a:ext>
            </a:extLst>
          </p:cNvPr>
          <p:cNvSpPr>
            <a:spLocks noGrp="1"/>
          </p:cNvSpPr>
          <p:nvPr>
            <p:ph sz="quarter" idx="24" hasCustomPrompt="1"/>
          </p:nvPr>
        </p:nvSpPr>
        <p:spPr>
          <a:xfrm>
            <a:off x="9099852" y="2525809"/>
            <a:ext cx="2664558" cy="36310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a:t>
            </a:r>
          </a:p>
          <a:p>
            <a:pPr lvl="0"/>
            <a:endParaRPr lang="en-US"/>
          </a:p>
        </p:txBody>
      </p:sp>
      <p:sp>
        <p:nvSpPr>
          <p:cNvPr id="12" name="Slide Number Placeholder 1">
            <a:extLst>
              <a:ext uri="{FF2B5EF4-FFF2-40B4-BE49-F238E27FC236}">
                <a16:creationId xmlns:a16="http://schemas.microsoft.com/office/drawing/2014/main" id="{3CB4B85D-CE06-C448-A838-312A47B4E64F}"/>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604810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52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ver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E3044-65DA-2447-AD6F-EA80934B0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8657" y="1883031"/>
            <a:ext cx="5707531" cy="812662"/>
          </a:xfrm>
          <a:prstGeom prst="rect">
            <a:avLst/>
          </a:prstGeom>
        </p:spPr>
      </p:pic>
      <p:sp>
        <p:nvSpPr>
          <p:cNvPr id="7" name="Title 1">
            <a:extLst>
              <a:ext uri="{FF2B5EF4-FFF2-40B4-BE49-F238E27FC236}">
                <a16:creationId xmlns:a16="http://schemas.microsoft.com/office/drawing/2014/main" id="{3EBE3408-0C30-374E-8236-A8A532818CED}"/>
              </a:ext>
            </a:extLst>
          </p:cNvPr>
          <p:cNvSpPr>
            <a:spLocks noGrp="1"/>
          </p:cNvSpPr>
          <p:nvPr>
            <p:ph type="title" hasCustomPrompt="1"/>
          </p:nvPr>
        </p:nvSpPr>
        <p:spPr>
          <a:xfrm>
            <a:off x="1702341" y="4206227"/>
            <a:ext cx="9308037" cy="503559"/>
          </a:xfrm>
          <a:prstGeom prst="rect">
            <a:avLst/>
          </a:prstGeom>
        </p:spPr>
        <p:txBody>
          <a:bodyPr/>
          <a:lstStyle>
            <a:lvl1pPr>
              <a:defRPr sz="3200" b="1" i="0">
                <a:solidFill>
                  <a:schemeClr val="bg1"/>
                </a:solidFill>
                <a:latin typeface="Montserrat Black" pitchFamily="2" charset="77"/>
              </a:defRPr>
            </a:lvl1pPr>
          </a:lstStyle>
          <a:p>
            <a:r>
              <a:rPr lang="en-US"/>
              <a:t>CLICK TO EDIT MASTER TITLE STYLE</a:t>
            </a:r>
          </a:p>
        </p:txBody>
      </p:sp>
      <p:sp>
        <p:nvSpPr>
          <p:cNvPr id="8" name="Text Placeholder 12">
            <a:extLst>
              <a:ext uri="{FF2B5EF4-FFF2-40B4-BE49-F238E27FC236}">
                <a16:creationId xmlns:a16="http://schemas.microsoft.com/office/drawing/2014/main" id="{7B3EEB49-2383-9A4D-88C6-60BB3ECD9212}"/>
              </a:ext>
            </a:extLst>
          </p:cNvPr>
          <p:cNvSpPr>
            <a:spLocks noGrp="1"/>
          </p:cNvSpPr>
          <p:nvPr>
            <p:ph type="body" sz="quarter" idx="10"/>
          </p:nvPr>
        </p:nvSpPr>
        <p:spPr>
          <a:xfrm>
            <a:off x="1701800" y="4860403"/>
            <a:ext cx="9309100" cy="513261"/>
          </a:xfrm>
          <a:prstGeom prst="rect">
            <a:avLst/>
          </a:prstGeom>
        </p:spPr>
        <p:txBody>
          <a:bodyPr/>
          <a:lstStyle>
            <a:lvl1pPr marL="0" indent="0">
              <a:buNone/>
              <a:defRPr sz="1400" b="1" i="0">
                <a:solidFill>
                  <a:schemeClr val="bg1"/>
                </a:solidFill>
                <a:latin typeface="Montserrat" pitchFamily="2" charset="77"/>
              </a:defRPr>
            </a:lvl1pPr>
          </a:lstStyle>
          <a:p>
            <a:pPr lvl="0"/>
            <a:endParaRPr lang="en-US"/>
          </a:p>
        </p:txBody>
      </p:sp>
      <p:sp>
        <p:nvSpPr>
          <p:cNvPr id="9" name="Rectangle 8">
            <a:extLst>
              <a:ext uri="{FF2B5EF4-FFF2-40B4-BE49-F238E27FC236}">
                <a16:creationId xmlns:a16="http://schemas.microsoft.com/office/drawing/2014/main" id="{324B647B-9977-D94E-957B-63042962F0AB}"/>
              </a:ext>
            </a:extLst>
          </p:cNvPr>
          <p:cNvSpPr/>
          <p:nvPr userDrawn="1"/>
        </p:nvSpPr>
        <p:spPr>
          <a:xfrm rot="16200000">
            <a:off x="1109605" y="4622693"/>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313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EBFCE-D238-E742-824D-6646629F2A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72265" y="530838"/>
            <a:ext cx="3481470" cy="3481470"/>
          </a:xfrm>
          <a:prstGeom prst="rect">
            <a:avLst/>
          </a:prstGeom>
        </p:spPr>
      </p:pic>
      <p:sp>
        <p:nvSpPr>
          <p:cNvPr id="4" name="Slide Number Placeholder 1">
            <a:extLst>
              <a:ext uri="{FF2B5EF4-FFF2-40B4-BE49-F238E27FC236}">
                <a16:creationId xmlns:a16="http://schemas.microsoft.com/office/drawing/2014/main" id="{5B6CA34F-44C6-484C-8703-C815BB471759}"/>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496430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71E78-74B5-AD45-9015-B44AC89BAE13}"/>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98841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71E78-74B5-AD45-9015-B44AC89BAE13}"/>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pic>
        <p:nvPicPr>
          <p:cNvPr id="8" name="Picture 7">
            <a:extLst>
              <a:ext uri="{FF2B5EF4-FFF2-40B4-BE49-F238E27FC236}">
                <a16:creationId xmlns:a16="http://schemas.microsoft.com/office/drawing/2014/main" id="{AF92FD84-B1D4-AF48-9881-FD598F2A15BC}"/>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rot="10800000">
            <a:off x="10989132" y="0"/>
            <a:ext cx="1219200" cy="1562100"/>
          </a:xfrm>
          <a:prstGeom prst="rect">
            <a:avLst/>
          </a:prstGeom>
        </p:spPr>
      </p:pic>
      <p:sp>
        <p:nvSpPr>
          <p:cNvPr id="9" name="Content Placeholder 3">
            <a:extLst>
              <a:ext uri="{FF2B5EF4-FFF2-40B4-BE49-F238E27FC236}">
                <a16:creationId xmlns:a16="http://schemas.microsoft.com/office/drawing/2014/main" id="{6934FCBE-51A1-B04B-903F-24E934CD90E2}"/>
              </a:ext>
            </a:extLst>
          </p:cNvPr>
          <p:cNvSpPr>
            <a:spLocks noGrp="1"/>
          </p:cNvSpPr>
          <p:nvPr>
            <p:ph sz="quarter" idx="10"/>
          </p:nvPr>
        </p:nvSpPr>
        <p:spPr>
          <a:xfrm>
            <a:off x="437153" y="1284789"/>
            <a:ext cx="11334300" cy="4860949"/>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289D8070-758D-8C4B-9515-B53140B8AA80}"/>
              </a:ext>
            </a:extLst>
          </p:cNvPr>
          <p:cNvSpPr>
            <a:spLocks noGrp="1"/>
          </p:cNvSpPr>
          <p:nvPr>
            <p:ph type="title" hasCustomPrompt="1"/>
          </p:nvPr>
        </p:nvSpPr>
        <p:spPr>
          <a:xfrm>
            <a:off x="437152" y="409188"/>
            <a:ext cx="11332345" cy="649042"/>
          </a:xfrm>
          <a:prstGeom prst="rect">
            <a:avLst/>
          </a:prstGeom>
        </p:spPr>
        <p:txBody>
          <a:bodyPr/>
          <a:lstStyle>
            <a:lvl1pPr>
              <a:defRPr sz="4000" b="1" i="0">
                <a:solidFill>
                  <a:srgbClr val="13163F"/>
                </a:solidFill>
                <a:latin typeface="Montserrat Black" pitchFamily="2" charset="77"/>
              </a:defRPr>
            </a:lvl1pPr>
          </a:lstStyle>
          <a:p>
            <a:r>
              <a:rPr lang="en-US"/>
              <a:t>TITLE</a:t>
            </a:r>
          </a:p>
        </p:txBody>
      </p:sp>
    </p:spTree>
    <p:extLst>
      <p:ext uri="{BB962C8B-B14F-4D97-AF65-F5344CB8AC3E}">
        <p14:creationId xmlns:p14="http://schemas.microsoft.com/office/powerpoint/2010/main" val="70612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348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Diagonal Stripe 9">
            <a:extLst>
              <a:ext uri="{FF2B5EF4-FFF2-40B4-BE49-F238E27FC236}">
                <a16:creationId xmlns:a16="http://schemas.microsoft.com/office/drawing/2014/main" id="{029D5D0F-85C3-2F41-8625-211E9BDB3901}"/>
              </a:ext>
            </a:extLst>
          </p:cNvPr>
          <p:cNvSpPr/>
          <p:nvPr userDrawn="1"/>
        </p:nvSpPr>
        <p:spPr>
          <a:xfrm rot="6060854">
            <a:off x="9843815" y="-28085"/>
            <a:ext cx="2526123" cy="2715129"/>
          </a:xfrm>
          <a:custGeom>
            <a:avLst/>
            <a:gdLst>
              <a:gd name="connsiteX0" fmla="*/ 0 w 1930104"/>
              <a:gd name="connsiteY0" fmla="*/ 1331249 h 2458584"/>
              <a:gd name="connsiteX1" fmla="*/ 1045093 w 1930104"/>
              <a:gd name="connsiteY1" fmla="*/ 0 h 2458584"/>
              <a:gd name="connsiteX2" fmla="*/ 1930104 w 1930104"/>
              <a:gd name="connsiteY2" fmla="*/ 0 h 2458584"/>
              <a:gd name="connsiteX3" fmla="*/ 0 w 1930104"/>
              <a:gd name="connsiteY3" fmla="*/ 2458584 h 2458584"/>
              <a:gd name="connsiteX4" fmla="*/ 0 w 1930104"/>
              <a:gd name="connsiteY4" fmla="*/ 1331249 h 2458584"/>
              <a:gd name="connsiteX0" fmla="*/ 0 w 2231829"/>
              <a:gd name="connsiteY0" fmla="*/ 1540670 h 2458584"/>
              <a:gd name="connsiteX1" fmla="*/ 1346818 w 2231829"/>
              <a:gd name="connsiteY1" fmla="*/ 0 h 2458584"/>
              <a:gd name="connsiteX2" fmla="*/ 2231829 w 2231829"/>
              <a:gd name="connsiteY2" fmla="*/ 0 h 2458584"/>
              <a:gd name="connsiteX3" fmla="*/ 301725 w 2231829"/>
              <a:gd name="connsiteY3" fmla="*/ 2458584 h 2458584"/>
              <a:gd name="connsiteX4" fmla="*/ 0 w 2231829"/>
              <a:gd name="connsiteY4" fmla="*/ 1540670 h 2458584"/>
              <a:gd name="connsiteX0" fmla="*/ 0 w 2231829"/>
              <a:gd name="connsiteY0" fmla="*/ 1540670 h 2558585"/>
              <a:gd name="connsiteX1" fmla="*/ 1346818 w 2231829"/>
              <a:gd name="connsiteY1" fmla="*/ 0 h 2558585"/>
              <a:gd name="connsiteX2" fmla="*/ 2231829 w 2231829"/>
              <a:gd name="connsiteY2" fmla="*/ 0 h 2558585"/>
              <a:gd name="connsiteX3" fmla="*/ 253265 w 2231829"/>
              <a:gd name="connsiteY3" fmla="*/ 2558585 h 2558585"/>
              <a:gd name="connsiteX4" fmla="*/ 0 w 2231829"/>
              <a:gd name="connsiteY4" fmla="*/ 1540670 h 2558585"/>
              <a:gd name="connsiteX0" fmla="*/ 0 w 2269126"/>
              <a:gd name="connsiteY0" fmla="*/ 1166249 h 2558585"/>
              <a:gd name="connsiteX1" fmla="*/ 1384115 w 2269126"/>
              <a:gd name="connsiteY1" fmla="*/ 0 h 2558585"/>
              <a:gd name="connsiteX2" fmla="*/ 2269126 w 2269126"/>
              <a:gd name="connsiteY2" fmla="*/ 0 h 2558585"/>
              <a:gd name="connsiteX3" fmla="*/ 290562 w 2269126"/>
              <a:gd name="connsiteY3" fmla="*/ 2558585 h 2558585"/>
              <a:gd name="connsiteX4" fmla="*/ 0 w 2269126"/>
              <a:gd name="connsiteY4" fmla="*/ 1166249 h 2558585"/>
              <a:gd name="connsiteX0" fmla="*/ 0 w 2269126"/>
              <a:gd name="connsiteY0" fmla="*/ 1166249 h 2578414"/>
              <a:gd name="connsiteX1" fmla="*/ 1384115 w 2269126"/>
              <a:gd name="connsiteY1" fmla="*/ 0 h 2578414"/>
              <a:gd name="connsiteX2" fmla="*/ 2269126 w 2269126"/>
              <a:gd name="connsiteY2" fmla="*/ 0 h 2578414"/>
              <a:gd name="connsiteX3" fmla="*/ 271779 w 2269126"/>
              <a:gd name="connsiteY3" fmla="*/ 2578414 h 2578414"/>
              <a:gd name="connsiteX4" fmla="*/ 0 w 2269126"/>
              <a:gd name="connsiteY4" fmla="*/ 1166249 h 2578414"/>
              <a:gd name="connsiteX0" fmla="*/ 0 w 2269126"/>
              <a:gd name="connsiteY0" fmla="*/ 1166249 h 2569755"/>
              <a:gd name="connsiteX1" fmla="*/ 1384115 w 2269126"/>
              <a:gd name="connsiteY1" fmla="*/ 0 h 2569755"/>
              <a:gd name="connsiteX2" fmla="*/ 2269126 w 2269126"/>
              <a:gd name="connsiteY2" fmla="*/ 0 h 2569755"/>
              <a:gd name="connsiteX3" fmla="*/ 283032 w 2269126"/>
              <a:gd name="connsiteY3" fmla="*/ 2569755 h 2569755"/>
              <a:gd name="connsiteX4" fmla="*/ 0 w 2269126"/>
              <a:gd name="connsiteY4" fmla="*/ 1166249 h 2569755"/>
              <a:gd name="connsiteX0" fmla="*/ 0 w 2269126"/>
              <a:gd name="connsiteY0" fmla="*/ 1166249 h 2592784"/>
              <a:gd name="connsiteX1" fmla="*/ 1384115 w 2269126"/>
              <a:gd name="connsiteY1" fmla="*/ 0 h 2592784"/>
              <a:gd name="connsiteX2" fmla="*/ 2269126 w 2269126"/>
              <a:gd name="connsiteY2" fmla="*/ 0 h 2592784"/>
              <a:gd name="connsiteX3" fmla="*/ 281045 w 2269126"/>
              <a:gd name="connsiteY3" fmla="*/ 2592784 h 2592784"/>
              <a:gd name="connsiteX4" fmla="*/ 0 w 2269126"/>
              <a:gd name="connsiteY4" fmla="*/ 1166249 h 2592784"/>
              <a:gd name="connsiteX0" fmla="*/ 0 w 2269126"/>
              <a:gd name="connsiteY0" fmla="*/ 1166249 h 2538312"/>
              <a:gd name="connsiteX1" fmla="*/ 1384115 w 2269126"/>
              <a:gd name="connsiteY1" fmla="*/ 0 h 2538312"/>
              <a:gd name="connsiteX2" fmla="*/ 2269126 w 2269126"/>
              <a:gd name="connsiteY2" fmla="*/ 0 h 2538312"/>
              <a:gd name="connsiteX3" fmla="*/ 149790 w 2269126"/>
              <a:gd name="connsiteY3" fmla="*/ 2538312 h 2538312"/>
              <a:gd name="connsiteX4" fmla="*/ 0 w 2269126"/>
              <a:gd name="connsiteY4" fmla="*/ 1166249 h 2538312"/>
              <a:gd name="connsiteX0" fmla="*/ 0 w 2251022"/>
              <a:gd name="connsiteY0" fmla="*/ 1802468 h 2538312"/>
              <a:gd name="connsiteX1" fmla="*/ 1366011 w 2251022"/>
              <a:gd name="connsiteY1" fmla="*/ 0 h 2538312"/>
              <a:gd name="connsiteX2" fmla="*/ 2251022 w 2251022"/>
              <a:gd name="connsiteY2" fmla="*/ 0 h 2538312"/>
              <a:gd name="connsiteX3" fmla="*/ 131686 w 2251022"/>
              <a:gd name="connsiteY3" fmla="*/ 2538312 h 2538312"/>
              <a:gd name="connsiteX4" fmla="*/ 0 w 2251022"/>
              <a:gd name="connsiteY4" fmla="*/ 1802468 h 2538312"/>
              <a:gd name="connsiteX0" fmla="*/ 0 w 2251022"/>
              <a:gd name="connsiteY0" fmla="*/ 1802468 h 2538312"/>
              <a:gd name="connsiteX1" fmla="*/ 1403613 w 2251022"/>
              <a:gd name="connsiteY1" fmla="*/ 263762 h 2538312"/>
              <a:gd name="connsiteX2" fmla="*/ 2251022 w 2251022"/>
              <a:gd name="connsiteY2" fmla="*/ 0 h 2538312"/>
              <a:gd name="connsiteX3" fmla="*/ 131686 w 2251022"/>
              <a:gd name="connsiteY3" fmla="*/ 2538312 h 2538312"/>
              <a:gd name="connsiteX4" fmla="*/ 0 w 2251022"/>
              <a:gd name="connsiteY4" fmla="*/ 1802468 h 2538312"/>
              <a:gd name="connsiteX0" fmla="*/ 0 w 2138175"/>
              <a:gd name="connsiteY0" fmla="*/ 1717222 h 2453066"/>
              <a:gd name="connsiteX1" fmla="*/ 1403613 w 2138175"/>
              <a:gd name="connsiteY1" fmla="*/ 178516 h 2453066"/>
              <a:gd name="connsiteX2" fmla="*/ 2138175 w 2138175"/>
              <a:gd name="connsiteY2" fmla="*/ 0 h 2453066"/>
              <a:gd name="connsiteX3" fmla="*/ 131686 w 2138175"/>
              <a:gd name="connsiteY3" fmla="*/ 2453066 h 2453066"/>
              <a:gd name="connsiteX4" fmla="*/ 0 w 2138175"/>
              <a:gd name="connsiteY4" fmla="*/ 1717222 h 2453066"/>
              <a:gd name="connsiteX0" fmla="*/ 0 w 2138175"/>
              <a:gd name="connsiteY0" fmla="*/ 1717222 h 2453066"/>
              <a:gd name="connsiteX1" fmla="*/ 1293903 w 2138175"/>
              <a:gd name="connsiteY1" fmla="*/ 110175 h 2453066"/>
              <a:gd name="connsiteX2" fmla="*/ 2138175 w 2138175"/>
              <a:gd name="connsiteY2" fmla="*/ 0 h 2453066"/>
              <a:gd name="connsiteX3" fmla="*/ 131686 w 2138175"/>
              <a:gd name="connsiteY3" fmla="*/ 2453066 h 2453066"/>
              <a:gd name="connsiteX4" fmla="*/ 0 w 2138175"/>
              <a:gd name="connsiteY4" fmla="*/ 1717222 h 2453066"/>
              <a:gd name="connsiteX0" fmla="*/ 0 w 2251167"/>
              <a:gd name="connsiteY0" fmla="*/ 1798705 h 2534549"/>
              <a:gd name="connsiteX1" fmla="*/ 1293903 w 2251167"/>
              <a:gd name="connsiteY1" fmla="*/ 191658 h 2534549"/>
              <a:gd name="connsiteX2" fmla="*/ 2251167 w 2251167"/>
              <a:gd name="connsiteY2" fmla="*/ 0 h 2534549"/>
              <a:gd name="connsiteX3" fmla="*/ 131686 w 2251167"/>
              <a:gd name="connsiteY3" fmla="*/ 2534549 h 2534549"/>
              <a:gd name="connsiteX4" fmla="*/ 0 w 2251167"/>
              <a:gd name="connsiteY4" fmla="*/ 1798705 h 2534549"/>
              <a:gd name="connsiteX0" fmla="*/ 0 w 2260972"/>
              <a:gd name="connsiteY0" fmla="*/ 1805381 h 2541225"/>
              <a:gd name="connsiteX1" fmla="*/ 1293903 w 2260972"/>
              <a:gd name="connsiteY1" fmla="*/ 198334 h 2541225"/>
              <a:gd name="connsiteX2" fmla="*/ 2260972 w 2260972"/>
              <a:gd name="connsiteY2" fmla="*/ 0 h 2541225"/>
              <a:gd name="connsiteX3" fmla="*/ 131686 w 2260972"/>
              <a:gd name="connsiteY3" fmla="*/ 2541225 h 2541225"/>
              <a:gd name="connsiteX4" fmla="*/ 0 w 2260972"/>
              <a:gd name="connsiteY4" fmla="*/ 1805381 h 2541225"/>
              <a:gd name="connsiteX0" fmla="*/ 0 w 2272994"/>
              <a:gd name="connsiteY0" fmla="*/ 1787557 h 2541225"/>
              <a:gd name="connsiteX1" fmla="*/ 1305925 w 2272994"/>
              <a:gd name="connsiteY1" fmla="*/ 198334 h 2541225"/>
              <a:gd name="connsiteX2" fmla="*/ 2272994 w 2272994"/>
              <a:gd name="connsiteY2" fmla="*/ 0 h 2541225"/>
              <a:gd name="connsiteX3" fmla="*/ 143708 w 2272994"/>
              <a:gd name="connsiteY3" fmla="*/ 2541225 h 2541225"/>
              <a:gd name="connsiteX4" fmla="*/ 0 w 2272994"/>
              <a:gd name="connsiteY4" fmla="*/ 1787557 h 2541225"/>
              <a:gd name="connsiteX0" fmla="*/ 0 w 2272994"/>
              <a:gd name="connsiteY0" fmla="*/ 1787557 h 2577123"/>
              <a:gd name="connsiteX1" fmla="*/ 1305925 w 2272994"/>
              <a:gd name="connsiteY1" fmla="*/ 198334 h 2577123"/>
              <a:gd name="connsiteX2" fmla="*/ 2272994 w 2272994"/>
              <a:gd name="connsiteY2" fmla="*/ 0 h 2577123"/>
              <a:gd name="connsiteX3" fmla="*/ 148578 w 2272994"/>
              <a:gd name="connsiteY3" fmla="*/ 2577123 h 2577123"/>
              <a:gd name="connsiteX4" fmla="*/ 0 w 2272994"/>
              <a:gd name="connsiteY4" fmla="*/ 1787557 h 2577123"/>
              <a:gd name="connsiteX0" fmla="*/ 0 w 2272994"/>
              <a:gd name="connsiteY0" fmla="*/ 1787557 h 2579593"/>
              <a:gd name="connsiteX1" fmla="*/ 1305925 w 2272994"/>
              <a:gd name="connsiteY1" fmla="*/ 198334 h 2579593"/>
              <a:gd name="connsiteX2" fmla="*/ 2272994 w 2272994"/>
              <a:gd name="connsiteY2" fmla="*/ 0 h 2579593"/>
              <a:gd name="connsiteX3" fmla="*/ 145539 w 2272994"/>
              <a:gd name="connsiteY3" fmla="*/ 2579593 h 2579593"/>
              <a:gd name="connsiteX4" fmla="*/ 0 w 2272994"/>
              <a:gd name="connsiteY4" fmla="*/ 1787557 h 257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994" h="2579593">
                <a:moveTo>
                  <a:pt x="0" y="1787557"/>
                </a:moveTo>
                <a:lnTo>
                  <a:pt x="1305925" y="198334"/>
                </a:lnTo>
                <a:lnTo>
                  <a:pt x="2272994" y="0"/>
                </a:lnTo>
                <a:lnTo>
                  <a:pt x="145539" y="2579593"/>
                </a:lnTo>
                <a:lnTo>
                  <a:pt x="0" y="1787557"/>
                </a:lnTo>
                <a:close/>
              </a:path>
            </a:pathLst>
          </a:custGeom>
          <a:solidFill>
            <a:srgbClr val="D6D7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lide Number Placeholder 1">
            <a:extLst>
              <a:ext uri="{FF2B5EF4-FFF2-40B4-BE49-F238E27FC236}">
                <a16:creationId xmlns:a16="http://schemas.microsoft.com/office/drawing/2014/main" id="{9CE2CA9B-43C1-2C46-AA30-F5BBF59178A1}"/>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439821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7C3079-45F4-E54B-BB5B-FFFE60261689}"/>
              </a:ext>
            </a:extLst>
          </p:cNvPr>
          <p:cNvSpPr txBox="1"/>
          <p:nvPr userDrawn="1"/>
        </p:nvSpPr>
        <p:spPr>
          <a:xfrm>
            <a:off x="7596522" y="2575559"/>
            <a:ext cx="3508083" cy="261610"/>
          </a:xfrm>
          <a:prstGeom prst="rect">
            <a:avLst/>
          </a:prstGeom>
          <a:noFill/>
        </p:spPr>
        <p:txBody>
          <a:bodyPr wrap="square" rtlCol="0">
            <a:spAutoFit/>
          </a:bodyPr>
          <a:lstStyle/>
          <a:p>
            <a:r>
              <a:rPr lang="en-US" sz="1100" spc="170">
                <a:solidFill>
                  <a:srgbClr val="F84246"/>
                </a:solidFill>
                <a:latin typeface="Montserrat Black" panose="00000A00000000000000" pitchFamily="2" charset="0"/>
              </a:rPr>
              <a:t>DIRECTOR OF OPERATIONS</a:t>
            </a:r>
          </a:p>
        </p:txBody>
      </p:sp>
      <p:sp>
        <p:nvSpPr>
          <p:cNvPr id="5" name="Rectangle 4">
            <a:extLst>
              <a:ext uri="{FF2B5EF4-FFF2-40B4-BE49-F238E27FC236}">
                <a16:creationId xmlns:a16="http://schemas.microsoft.com/office/drawing/2014/main" id="{656B749E-D354-4347-81C4-8933EFA1BEB6}"/>
              </a:ext>
            </a:extLst>
          </p:cNvPr>
          <p:cNvSpPr/>
          <p:nvPr userDrawn="1"/>
        </p:nvSpPr>
        <p:spPr>
          <a:xfrm>
            <a:off x="7588284" y="2771265"/>
            <a:ext cx="3582224" cy="2863416"/>
          </a:xfrm>
          <a:prstGeom prst="rect">
            <a:avLst/>
          </a:prstGeom>
        </p:spPr>
        <p:txBody>
          <a:bodyPr wrap="square">
            <a:spAutoFit/>
          </a:bodyPr>
          <a:lstStyle/>
          <a:p>
            <a:pPr>
              <a:lnSpc>
                <a:spcPts val="1750"/>
              </a:lnSpc>
            </a:pPr>
            <a:r>
              <a:rPr lang="en-US" sz="1200">
                <a:solidFill>
                  <a:srgbClr val="111640"/>
                </a:solidFill>
                <a:latin typeface="Montserrat SemiBold" panose="00000700000000000000" pitchFamily="2" charset="0"/>
              </a:rPr>
              <a:t>Lorem ipsum dolor sit amet, consectetur adipiscing elit. Ut vitae placerat mi, a tempus libero. Donec tortor orci, interdum et enim id, consequat accumsan justo. Aenean sit amet nunc ultricies, rhoncus tellus non, sagittis odio. Integer lacinia pharetra nibh, id tristique magna mollis id. Vivamus venenatis pretium turpis, sit amet porta mi egestas vel. Maecenas eu arcu posuere, egestas dolor sed, ultricies lacus. Nulla posuere turpis facilisis, consequat nisl pulvinar, consectetur tellus.</a:t>
            </a:r>
          </a:p>
        </p:txBody>
      </p:sp>
      <p:sp>
        <p:nvSpPr>
          <p:cNvPr id="6" name="Rectangle 5">
            <a:extLst>
              <a:ext uri="{FF2B5EF4-FFF2-40B4-BE49-F238E27FC236}">
                <a16:creationId xmlns:a16="http://schemas.microsoft.com/office/drawing/2014/main" id="{3E8E4DE8-9A4F-D24A-B00A-E7EA73EFE4B6}"/>
              </a:ext>
            </a:extLst>
          </p:cNvPr>
          <p:cNvSpPr/>
          <p:nvPr userDrawn="1"/>
        </p:nvSpPr>
        <p:spPr>
          <a:xfrm>
            <a:off x="2280852" y="2763027"/>
            <a:ext cx="3582224" cy="2863416"/>
          </a:xfrm>
          <a:prstGeom prst="rect">
            <a:avLst/>
          </a:prstGeom>
        </p:spPr>
        <p:txBody>
          <a:bodyPr wrap="square">
            <a:spAutoFit/>
          </a:bodyPr>
          <a:lstStyle/>
          <a:p>
            <a:pPr>
              <a:lnSpc>
                <a:spcPts val="1750"/>
              </a:lnSpc>
            </a:pPr>
            <a:r>
              <a:rPr lang="en-US" sz="1200">
                <a:solidFill>
                  <a:srgbClr val="111640"/>
                </a:solidFill>
                <a:latin typeface="Montserrat SemiBold" panose="00000700000000000000" pitchFamily="2" charset="0"/>
              </a:rPr>
              <a:t>Lorem ipsum dolor sit amet, consectetur adipiscing elit. Ut vitae placerat mi, a tempus libero. Donec tortor orci, interdum et enim id, consequat accumsan justo. Aenean sit amet nunc ultricies, rhoncus tellus non, sagittis odio. Integer lacinia pharetra nibh, id tristique magna mollis id. Vivamus venenatis pretium turpis, sit amet porta mi egestas vel. Maecenas eu arcu posuere, egestas dolor sed, ultricies lacus. Nulla posuere turpis facilisis, consequat nisl pulvinar, consectetur tellus.</a:t>
            </a:r>
          </a:p>
        </p:txBody>
      </p:sp>
      <p:sp>
        <p:nvSpPr>
          <p:cNvPr id="7" name="TextBox 6">
            <a:extLst>
              <a:ext uri="{FF2B5EF4-FFF2-40B4-BE49-F238E27FC236}">
                <a16:creationId xmlns:a16="http://schemas.microsoft.com/office/drawing/2014/main" id="{9141FAD8-E5F3-184B-84D8-95BC8BCE86DC}"/>
              </a:ext>
            </a:extLst>
          </p:cNvPr>
          <p:cNvSpPr txBox="1"/>
          <p:nvPr userDrawn="1"/>
        </p:nvSpPr>
        <p:spPr>
          <a:xfrm>
            <a:off x="2289090" y="2571675"/>
            <a:ext cx="3508083" cy="261610"/>
          </a:xfrm>
          <a:prstGeom prst="rect">
            <a:avLst/>
          </a:prstGeom>
          <a:noFill/>
        </p:spPr>
        <p:txBody>
          <a:bodyPr wrap="square" rtlCol="0">
            <a:spAutoFit/>
          </a:bodyPr>
          <a:lstStyle/>
          <a:p>
            <a:r>
              <a:rPr lang="en-US" sz="1100" spc="170">
                <a:solidFill>
                  <a:srgbClr val="FA3A3F"/>
                </a:solidFill>
                <a:latin typeface="Montserrat Black" panose="00000A00000000000000" pitchFamily="2" charset="0"/>
              </a:rPr>
              <a:t>DIRECTOR OF OPERATIONS</a:t>
            </a:r>
          </a:p>
        </p:txBody>
      </p:sp>
      <p:sp>
        <p:nvSpPr>
          <p:cNvPr id="8" name="TextBox 7">
            <a:extLst>
              <a:ext uri="{FF2B5EF4-FFF2-40B4-BE49-F238E27FC236}">
                <a16:creationId xmlns:a16="http://schemas.microsoft.com/office/drawing/2014/main" id="{C166C626-12B3-044D-B919-D8783E09EC81}"/>
              </a:ext>
            </a:extLst>
          </p:cNvPr>
          <p:cNvSpPr txBox="1"/>
          <p:nvPr userDrawn="1"/>
        </p:nvSpPr>
        <p:spPr>
          <a:xfrm>
            <a:off x="2247901" y="1326523"/>
            <a:ext cx="3508083" cy="507831"/>
          </a:xfrm>
          <a:prstGeom prst="rect">
            <a:avLst/>
          </a:prstGeom>
          <a:noFill/>
        </p:spPr>
        <p:txBody>
          <a:bodyPr wrap="square" rtlCol="0">
            <a:spAutoFit/>
          </a:bodyPr>
          <a:lstStyle/>
          <a:p>
            <a:r>
              <a:rPr lang="en-US" sz="2700" spc="170">
                <a:solidFill>
                  <a:srgbClr val="111640"/>
                </a:solidFill>
                <a:latin typeface="Montserrat Black" panose="00000A00000000000000" pitchFamily="2" charset="0"/>
              </a:rPr>
              <a:t>JOHN SMITH</a:t>
            </a:r>
          </a:p>
        </p:txBody>
      </p:sp>
      <p:sp>
        <p:nvSpPr>
          <p:cNvPr id="9" name="TextBox 8">
            <a:extLst>
              <a:ext uri="{FF2B5EF4-FFF2-40B4-BE49-F238E27FC236}">
                <a16:creationId xmlns:a16="http://schemas.microsoft.com/office/drawing/2014/main" id="{796D11E1-07B0-0C41-B487-F1E1EEF5A750}"/>
              </a:ext>
            </a:extLst>
          </p:cNvPr>
          <p:cNvSpPr txBox="1"/>
          <p:nvPr userDrawn="1"/>
        </p:nvSpPr>
        <p:spPr>
          <a:xfrm>
            <a:off x="7563570" y="1326523"/>
            <a:ext cx="3508083" cy="507831"/>
          </a:xfrm>
          <a:prstGeom prst="rect">
            <a:avLst/>
          </a:prstGeom>
          <a:noFill/>
        </p:spPr>
        <p:txBody>
          <a:bodyPr wrap="square" rtlCol="0">
            <a:spAutoFit/>
          </a:bodyPr>
          <a:lstStyle/>
          <a:p>
            <a:r>
              <a:rPr lang="en-US" sz="2700" spc="170">
                <a:solidFill>
                  <a:srgbClr val="111640"/>
                </a:solidFill>
                <a:latin typeface="Montserrat Black" panose="00000A00000000000000" pitchFamily="2" charset="0"/>
              </a:rPr>
              <a:t>JANE DOE</a:t>
            </a:r>
          </a:p>
        </p:txBody>
      </p:sp>
      <p:pic>
        <p:nvPicPr>
          <p:cNvPr id="10" name="Picture 9">
            <a:extLst>
              <a:ext uri="{FF2B5EF4-FFF2-40B4-BE49-F238E27FC236}">
                <a16:creationId xmlns:a16="http://schemas.microsoft.com/office/drawing/2014/main" id="{FFF900BB-4E68-A04A-B333-F947C5C4CC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5521" y="833210"/>
            <a:ext cx="1574019" cy="1187269"/>
          </a:xfrm>
          <a:prstGeom prst="rect">
            <a:avLst/>
          </a:prstGeom>
        </p:spPr>
      </p:pic>
      <p:pic>
        <p:nvPicPr>
          <p:cNvPr id="11" name="Picture 10">
            <a:extLst>
              <a:ext uri="{FF2B5EF4-FFF2-40B4-BE49-F238E27FC236}">
                <a16:creationId xmlns:a16="http://schemas.microsoft.com/office/drawing/2014/main" id="{1E1497CE-B16D-8F47-B8E9-841D44658D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3313"/>
          <a:stretch/>
        </p:blipFill>
        <p:spPr>
          <a:xfrm>
            <a:off x="5968314" y="616130"/>
            <a:ext cx="1405251" cy="1404347"/>
          </a:xfrm>
          <a:prstGeom prst="rect">
            <a:avLst/>
          </a:prstGeom>
        </p:spPr>
      </p:pic>
      <p:sp>
        <p:nvSpPr>
          <p:cNvPr id="12" name="Rectangle 11">
            <a:extLst>
              <a:ext uri="{FF2B5EF4-FFF2-40B4-BE49-F238E27FC236}">
                <a16:creationId xmlns:a16="http://schemas.microsoft.com/office/drawing/2014/main" id="{79E60569-F21E-8048-A853-D2B3D449EF37}"/>
              </a:ext>
            </a:extLst>
          </p:cNvPr>
          <p:cNvSpPr/>
          <p:nvPr userDrawn="1"/>
        </p:nvSpPr>
        <p:spPr>
          <a:xfrm rot="10800000">
            <a:off x="2349545" y="2016833"/>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7E9C7E-A037-D14F-A99C-22767139E063}"/>
              </a:ext>
            </a:extLst>
          </p:cNvPr>
          <p:cNvSpPr/>
          <p:nvPr userDrawn="1"/>
        </p:nvSpPr>
        <p:spPr>
          <a:xfrm rot="10800000">
            <a:off x="549570" y="2020477"/>
            <a:ext cx="1645920"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BA5D5F-4DCB-1C4B-9509-A48F3FE28D7A}"/>
              </a:ext>
            </a:extLst>
          </p:cNvPr>
          <p:cNvSpPr/>
          <p:nvPr userDrawn="1"/>
        </p:nvSpPr>
        <p:spPr>
          <a:xfrm rot="10800000">
            <a:off x="7668864" y="2013039"/>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BDD412-08FE-C547-89BA-32E5E9BE4725}"/>
              </a:ext>
            </a:extLst>
          </p:cNvPr>
          <p:cNvSpPr/>
          <p:nvPr userDrawn="1"/>
        </p:nvSpPr>
        <p:spPr>
          <a:xfrm rot="10800000">
            <a:off x="5868889" y="2016683"/>
            <a:ext cx="1645920"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gonal Stripe 9">
            <a:extLst>
              <a:ext uri="{FF2B5EF4-FFF2-40B4-BE49-F238E27FC236}">
                <a16:creationId xmlns:a16="http://schemas.microsoft.com/office/drawing/2014/main" id="{0D07BADA-8F4D-9C45-AE82-D5DD699C1888}"/>
              </a:ext>
            </a:extLst>
          </p:cNvPr>
          <p:cNvSpPr/>
          <p:nvPr userDrawn="1"/>
        </p:nvSpPr>
        <p:spPr>
          <a:xfrm rot="6060854">
            <a:off x="9843815" y="-28085"/>
            <a:ext cx="2526123" cy="2715129"/>
          </a:xfrm>
          <a:custGeom>
            <a:avLst/>
            <a:gdLst>
              <a:gd name="connsiteX0" fmla="*/ 0 w 1930104"/>
              <a:gd name="connsiteY0" fmla="*/ 1331249 h 2458584"/>
              <a:gd name="connsiteX1" fmla="*/ 1045093 w 1930104"/>
              <a:gd name="connsiteY1" fmla="*/ 0 h 2458584"/>
              <a:gd name="connsiteX2" fmla="*/ 1930104 w 1930104"/>
              <a:gd name="connsiteY2" fmla="*/ 0 h 2458584"/>
              <a:gd name="connsiteX3" fmla="*/ 0 w 1930104"/>
              <a:gd name="connsiteY3" fmla="*/ 2458584 h 2458584"/>
              <a:gd name="connsiteX4" fmla="*/ 0 w 1930104"/>
              <a:gd name="connsiteY4" fmla="*/ 1331249 h 2458584"/>
              <a:gd name="connsiteX0" fmla="*/ 0 w 2231829"/>
              <a:gd name="connsiteY0" fmla="*/ 1540670 h 2458584"/>
              <a:gd name="connsiteX1" fmla="*/ 1346818 w 2231829"/>
              <a:gd name="connsiteY1" fmla="*/ 0 h 2458584"/>
              <a:gd name="connsiteX2" fmla="*/ 2231829 w 2231829"/>
              <a:gd name="connsiteY2" fmla="*/ 0 h 2458584"/>
              <a:gd name="connsiteX3" fmla="*/ 301725 w 2231829"/>
              <a:gd name="connsiteY3" fmla="*/ 2458584 h 2458584"/>
              <a:gd name="connsiteX4" fmla="*/ 0 w 2231829"/>
              <a:gd name="connsiteY4" fmla="*/ 1540670 h 2458584"/>
              <a:gd name="connsiteX0" fmla="*/ 0 w 2231829"/>
              <a:gd name="connsiteY0" fmla="*/ 1540670 h 2558585"/>
              <a:gd name="connsiteX1" fmla="*/ 1346818 w 2231829"/>
              <a:gd name="connsiteY1" fmla="*/ 0 h 2558585"/>
              <a:gd name="connsiteX2" fmla="*/ 2231829 w 2231829"/>
              <a:gd name="connsiteY2" fmla="*/ 0 h 2558585"/>
              <a:gd name="connsiteX3" fmla="*/ 253265 w 2231829"/>
              <a:gd name="connsiteY3" fmla="*/ 2558585 h 2558585"/>
              <a:gd name="connsiteX4" fmla="*/ 0 w 2231829"/>
              <a:gd name="connsiteY4" fmla="*/ 1540670 h 2558585"/>
              <a:gd name="connsiteX0" fmla="*/ 0 w 2269126"/>
              <a:gd name="connsiteY0" fmla="*/ 1166249 h 2558585"/>
              <a:gd name="connsiteX1" fmla="*/ 1384115 w 2269126"/>
              <a:gd name="connsiteY1" fmla="*/ 0 h 2558585"/>
              <a:gd name="connsiteX2" fmla="*/ 2269126 w 2269126"/>
              <a:gd name="connsiteY2" fmla="*/ 0 h 2558585"/>
              <a:gd name="connsiteX3" fmla="*/ 290562 w 2269126"/>
              <a:gd name="connsiteY3" fmla="*/ 2558585 h 2558585"/>
              <a:gd name="connsiteX4" fmla="*/ 0 w 2269126"/>
              <a:gd name="connsiteY4" fmla="*/ 1166249 h 2558585"/>
              <a:gd name="connsiteX0" fmla="*/ 0 w 2269126"/>
              <a:gd name="connsiteY0" fmla="*/ 1166249 h 2578414"/>
              <a:gd name="connsiteX1" fmla="*/ 1384115 w 2269126"/>
              <a:gd name="connsiteY1" fmla="*/ 0 h 2578414"/>
              <a:gd name="connsiteX2" fmla="*/ 2269126 w 2269126"/>
              <a:gd name="connsiteY2" fmla="*/ 0 h 2578414"/>
              <a:gd name="connsiteX3" fmla="*/ 271779 w 2269126"/>
              <a:gd name="connsiteY3" fmla="*/ 2578414 h 2578414"/>
              <a:gd name="connsiteX4" fmla="*/ 0 w 2269126"/>
              <a:gd name="connsiteY4" fmla="*/ 1166249 h 2578414"/>
              <a:gd name="connsiteX0" fmla="*/ 0 w 2269126"/>
              <a:gd name="connsiteY0" fmla="*/ 1166249 h 2569755"/>
              <a:gd name="connsiteX1" fmla="*/ 1384115 w 2269126"/>
              <a:gd name="connsiteY1" fmla="*/ 0 h 2569755"/>
              <a:gd name="connsiteX2" fmla="*/ 2269126 w 2269126"/>
              <a:gd name="connsiteY2" fmla="*/ 0 h 2569755"/>
              <a:gd name="connsiteX3" fmla="*/ 283032 w 2269126"/>
              <a:gd name="connsiteY3" fmla="*/ 2569755 h 2569755"/>
              <a:gd name="connsiteX4" fmla="*/ 0 w 2269126"/>
              <a:gd name="connsiteY4" fmla="*/ 1166249 h 2569755"/>
              <a:gd name="connsiteX0" fmla="*/ 0 w 2269126"/>
              <a:gd name="connsiteY0" fmla="*/ 1166249 h 2592784"/>
              <a:gd name="connsiteX1" fmla="*/ 1384115 w 2269126"/>
              <a:gd name="connsiteY1" fmla="*/ 0 h 2592784"/>
              <a:gd name="connsiteX2" fmla="*/ 2269126 w 2269126"/>
              <a:gd name="connsiteY2" fmla="*/ 0 h 2592784"/>
              <a:gd name="connsiteX3" fmla="*/ 281045 w 2269126"/>
              <a:gd name="connsiteY3" fmla="*/ 2592784 h 2592784"/>
              <a:gd name="connsiteX4" fmla="*/ 0 w 2269126"/>
              <a:gd name="connsiteY4" fmla="*/ 1166249 h 2592784"/>
              <a:gd name="connsiteX0" fmla="*/ 0 w 2269126"/>
              <a:gd name="connsiteY0" fmla="*/ 1166249 h 2538312"/>
              <a:gd name="connsiteX1" fmla="*/ 1384115 w 2269126"/>
              <a:gd name="connsiteY1" fmla="*/ 0 h 2538312"/>
              <a:gd name="connsiteX2" fmla="*/ 2269126 w 2269126"/>
              <a:gd name="connsiteY2" fmla="*/ 0 h 2538312"/>
              <a:gd name="connsiteX3" fmla="*/ 149790 w 2269126"/>
              <a:gd name="connsiteY3" fmla="*/ 2538312 h 2538312"/>
              <a:gd name="connsiteX4" fmla="*/ 0 w 2269126"/>
              <a:gd name="connsiteY4" fmla="*/ 1166249 h 2538312"/>
              <a:gd name="connsiteX0" fmla="*/ 0 w 2251022"/>
              <a:gd name="connsiteY0" fmla="*/ 1802468 h 2538312"/>
              <a:gd name="connsiteX1" fmla="*/ 1366011 w 2251022"/>
              <a:gd name="connsiteY1" fmla="*/ 0 h 2538312"/>
              <a:gd name="connsiteX2" fmla="*/ 2251022 w 2251022"/>
              <a:gd name="connsiteY2" fmla="*/ 0 h 2538312"/>
              <a:gd name="connsiteX3" fmla="*/ 131686 w 2251022"/>
              <a:gd name="connsiteY3" fmla="*/ 2538312 h 2538312"/>
              <a:gd name="connsiteX4" fmla="*/ 0 w 2251022"/>
              <a:gd name="connsiteY4" fmla="*/ 1802468 h 2538312"/>
              <a:gd name="connsiteX0" fmla="*/ 0 w 2251022"/>
              <a:gd name="connsiteY0" fmla="*/ 1802468 h 2538312"/>
              <a:gd name="connsiteX1" fmla="*/ 1403613 w 2251022"/>
              <a:gd name="connsiteY1" fmla="*/ 263762 h 2538312"/>
              <a:gd name="connsiteX2" fmla="*/ 2251022 w 2251022"/>
              <a:gd name="connsiteY2" fmla="*/ 0 h 2538312"/>
              <a:gd name="connsiteX3" fmla="*/ 131686 w 2251022"/>
              <a:gd name="connsiteY3" fmla="*/ 2538312 h 2538312"/>
              <a:gd name="connsiteX4" fmla="*/ 0 w 2251022"/>
              <a:gd name="connsiteY4" fmla="*/ 1802468 h 2538312"/>
              <a:gd name="connsiteX0" fmla="*/ 0 w 2138175"/>
              <a:gd name="connsiteY0" fmla="*/ 1717222 h 2453066"/>
              <a:gd name="connsiteX1" fmla="*/ 1403613 w 2138175"/>
              <a:gd name="connsiteY1" fmla="*/ 178516 h 2453066"/>
              <a:gd name="connsiteX2" fmla="*/ 2138175 w 2138175"/>
              <a:gd name="connsiteY2" fmla="*/ 0 h 2453066"/>
              <a:gd name="connsiteX3" fmla="*/ 131686 w 2138175"/>
              <a:gd name="connsiteY3" fmla="*/ 2453066 h 2453066"/>
              <a:gd name="connsiteX4" fmla="*/ 0 w 2138175"/>
              <a:gd name="connsiteY4" fmla="*/ 1717222 h 2453066"/>
              <a:gd name="connsiteX0" fmla="*/ 0 w 2138175"/>
              <a:gd name="connsiteY0" fmla="*/ 1717222 h 2453066"/>
              <a:gd name="connsiteX1" fmla="*/ 1293903 w 2138175"/>
              <a:gd name="connsiteY1" fmla="*/ 110175 h 2453066"/>
              <a:gd name="connsiteX2" fmla="*/ 2138175 w 2138175"/>
              <a:gd name="connsiteY2" fmla="*/ 0 h 2453066"/>
              <a:gd name="connsiteX3" fmla="*/ 131686 w 2138175"/>
              <a:gd name="connsiteY3" fmla="*/ 2453066 h 2453066"/>
              <a:gd name="connsiteX4" fmla="*/ 0 w 2138175"/>
              <a:gd name="connsiteY4" fmla="*/ 1717222 h 2453066"/>
              <a:gd name="connsiteX0" fmla="*/ 0 w 2251167"/>
              <a:gd name="connsiteY0" fmla="*/ 1798705 h 2534549"/>
              <a:gd name="connsiteX1" fmla="*/ 1293903 w 2251167"/>
              <a:gd name="connsiteY1" fmla="*/ 191658 h 2534549"/>
              <a:gd name="connsiteX2" fmla="*/ 2251167 w 2251167"/>
              <a:gd name="connsiteY2" fmla="*/ 0 h 2534549"/>
              <a:gd name="connsiteX3" fmla="*/ 131686 w 2251167"/>
              <a:gd name="connsiteY3" fmla="*/ 2534549 h 2534549"/>
              <a:gd name="connsiteX4" fmla="*/ 0 w 2251167"/>
              <a:gd name="connsiteY4" fmla="*/ 1798705 h 2534549"/>
              <a:gd name="connsiteX0" fmla="*/ 0 w 2260972"/>
              <a:gd name="connsiteY0" fmla="*/ 1805381 h 2541225"/>
              <a:gd name="connsiteX1" fmla="*/ 1293903 w 2260972"/>
              <a:gd name="connsiteY1" fmla="*/ 198334 h 2541225"/>
              <a:gd name="connsiteX2" fmla="*/ 2260972 w 2260972"/>
              <a:gd name="connsiteY2" fmla="*/ 0 h 2541225"/>
              <a:gd name="connsiteX3" fmla="*/ 131686 w 2260972"/>
              <a:gd name="connsiteY3" fmla="*/ 2541225 h 2541225"/>
              <a:gd name="connsiteX4" fmla="*/ 0 w 2260972"/>
              <a:gd name="connsiteY4" fmla="*/ 1805381 h 2541225"/>
              <a:gd name="connsiteX0" fmla="*/ 0 w 2272994"/>
              <a:gd name="connsiteY0" fmla="*/ 1787557 h 2541225"/>
              <a:gd name="connsiteX1" fmla="*/ 1305925 w 2272994"/>
              <a:gd name="connsiteY1" fmla="*/ 198334 h 2541225"/>
              <a:gd name="connsiteX2" fmla="*/ 2272994 w 2272994"/>
              <a:gd name="connsiteY2" fmla="*/ 0 h 2541225"/>
              <a:gd name="connsiteX3" fmla="*/ 143708 w 2272994"/>
              <a:gd name="connsiteY3" fmla="*/ 2541225 h 2541225"/>
              <a:gd name="connsiteX4" fmla="*/ 0 w 2272994"/>
              <a:gd name="connsiteY4" fmla="*/ 1787557 h 2541225"/>
              <a:gd name="connsiteX0" fmla="*/ 0 w 2272994"/>
              <a:gd name="connsiteY0" fmla="*/ 1787557 h 2577123"/>
              <a:gd name="connsiteX1" fmla="*/ 1305925 w 2272994"/>
              <a:gd name="connsiteY1" fmla="*/ 198334 h 2577123"/>
              <a:gd name="connsiteX2" fmla="*/ 2272994 w 2272994"/>
              <a:gd name="connsiteY2" fmla="*/ 0 h 2577123"/>
              <a:gd name="connsiteX3" fmla="*/ 148578 w 2272994"/>
              <a:gd name="connsiteY3" fmla="*/ 2577123 h 2577123"/>
              <a:gd name="connsiteX4" fmla="*/ 0 w 2272994"/>
              <a:gd name="connsiteY4" fmla="*/ 1787557 h 2577123"/>
              <a:gd name="connsiteX0" fmla="*/ 0 w 2272994"/>
              <a:gd name="connsiteY0" fmla="*/ 1787557 h 2579593"/>
              <a:gd name="connsiteX1" fmla="*/ 1305925 w 2272994"/>
              <a:gd name="connsiteY1" fmla="*/ 198334 h 2579593"/>
              <a:gd name="connsiteX2" fmla="*/ 2272994 w 2272994"/>
              <a:gd name="connsiteY2" fmla="*/ 0 h 2579593"/>
              <a:gd name="connsiteX3" fmla="*/ 145539 w 2272994"/>
              <a:gd name="connsiteY3" fmla="*/ 2579593 h 2579593"/>
              <a:gd name="connsiteX4" fmla="*/ 0 w 2272994"/>
              <a:gd name="connsiteY4" fmla="*/ 1787557 h 257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994" h="2579593">
                <a:moveTo>
                  <a:pt x="0" y="1787557"/>
                </a:moveTo>
                <a:lnTo>
                  <a:pt x="1305925" y="198334"/>
                </a:lnTo>
                <a:lnTo>
                  <a:pt x="2272994" y="0"/>
                </a:lnTo>
                <a:lnTo>
                  <a:pt x="145539" y="2579593"/>
                </a:lnTo>
                <a:lnTo>
                  <a:pt x="0" y="1787557"/>
                </a:lnTo>
                <a:close/>
              </a:path>
            </a:pathLst>
          </a:custGeom>
          <a:solidFill>
            <a:srgbClr val="D6D7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 name="Slide Number Placeholder 1">
            <a:extLst>
              <a:ext uri="{FF2B5EF4-FFF2-40B4-BE49-F238E27FC236}">
                <a16:creationId xmlns:a16="http://schemas.microsoft.com/office/drawing/2014/main" id="{54BB6A84-FBBB-D84B-B63E-9688F0A4CD7A}"/>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799095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7C3079-45F4-E54B-BB5B-FFFE60261689}"/>
              </a:ext>
            </a:extLst>
          </p:cNvPr>
          <p:cNvSpPr txBox="1"/>
          <p:nvPr userDrawn="1"/>
        </p:nvSpPr>
        <p:spPr>
          <a:xfrm>
            <a:off x="7596522" y="2575559"/>
            <a:ext cx="3508083" cy="261610"/>
          </a:xfrm>
          <a:prstGeom prst="rect">
            <a:avLst/>
          </a:prstGeom>
          <a:noFill/>
        </p:spPr>
        <p:txBody>
          <a:bodyPr wrap="square" rtlCol="0">
            <a:spAutoFit/>
          </a:bodyPr>
          <a:lstStyle/>
          <a:p>
            <a:r>
              <a:rPr lang="en-US" sz="1100" spc="170">
                <a:solidFill>
                  <a:srgbClr val="F84246"/>
                </a:solidFill>
                <a:latin typeface="Montserrat Black" panose="00000A00000000000000" pitchFamily="2" charset="0"/>
              </a:rPr>
              <a:t>DIRECTOR OF OPERATIONS</a:t>
            </a:r>
          </a:p>
        </p:txBody>
      </p:sp>
      <p:sp>
        <p:nvSpPr>
          <p:cNvPr id="5" name="Rectangle 4">
            <a:extLst>
              <a:ext uri="{FF2B5EF4-FFF2-40B4-BE49-F238E27FC236}">
                <a16:creationId xmlns:a16="http://schemas.microsoft.com/office/drawing/2014/main" id="{656B749E-D354-4347-81C4-8933EFA1BEB6}"/>
              </a:ext>
            </a:extLst>
          </p:cNvPr>
          <p:cNvSpPr/>
          <p:nvPr userDrawn="1"/>
        </p:nvSpPr>
        <p:spPr>
          <a:xfrm>
            <a:off x="7588284" y="2771265"/>
            <a:ext cx="3582224" cy="2863416"/>
          </a:xfrm>
          <a:prstGeom prst="rect">
            <a:avLst/>
          </a:prstGeom>
        </p:spPr>
        <p:txBody>
          <a:bodyPr wrap="square">
            <a:spAutoFit/>
          </a:bodyPr>
          <a:lstStyle/>
          <a:p>
            <a:pPr>
              <a:lnSpc>
                <a:spcPts val="1750"/>
              </a:lnSpc>
            </a:pPr>
            <a:r>
              <a:rPr lang="en-US" sz="1200">
                <a:solidFill>
                  <a:srgbClr val="111640"/>
                </a:solidFill>
                <a:latin typeface="Montserrat SemiBold" panose="00000700000000000000" pitchFamily="2" charset="0"/>
              </a:rPr>
              <a:t>Lorem ipsum dolor sit amet, consectetur adipiscing elit. Ut vitae placerat mi, a tempus libero. Donec tortor orci, interdum et enim id, consequat accumsan justo. Aenean sit amet nunc ultricies, rhoncus tellus non, sagittis odio. Integer lacinia pharetra nibh, id tristique magna mollis id. Vivamus venenatis pretium turpis, sit amet porta mi egestas vel. Maecenas eu arcu posuere, egestas dolor sed, ultricies lacus. Nulla posuere turpis facilisis, consequat nisl pulvinar, consectetur tellus.</a:t>
            </a:r>
          </a:p>
        </p:txBody>
      </p:sp>
      <p:sp>
        <p:nvSpPr>
          <p:cNvPr id="6" name="Rectangle 5">
            <a:extLst>
              <a:ext uri="{FF2B5EF4-FFF2-40B4-BE49-F238E27FC236}">
                <a16:creationId xmlns:a16="http://schemas.microsoft.com/office/drawing/2014/main" id="{3E8E4DE8-9A4F-D24A-B00A-E7EA73EFE4B6}"/>
              </a:ext>
            </a:extLst>
          </p:cNvPr>
          <p:cNvSpPr/>
          <p:nvPr userDrawn="1"/>
        </p:nvSpPr>
        <p:spPr>
          <a:xfrm>
            <a:off x="2280852" y="2763027"/>
            <a:ext cx="3582224" cy="2863416"/>
          </a:xfrm>
          <a:prstGeom prst="rect">
            <a:avLst/>
          </a:prstGeom>
        </p:spPr>
        <p:txBody>
          <a:bodyPr wrap="square">
            <a:spAutoFit/>
          </a:bodyPr>
          <a:lstStyle/>
          <a:p>
            <a:pPr>
              <a:lnSpc>
                <a:spcPts val="1750"/>
              </a:lnSpc>
            </a:pPr>
            <a:r>
              <a:rPr lang="en-US" sz="1200">
                <a:solidFill>
                  <a:srgbClr val="111640"/>
                </a:solidFill>
                <a:latin typeface="Montserrat SemiBold" panose="00000700000000000000" pitchFamily="2" charset="0"/>
              </a:rPr>
              <a:t>Lorem ipsum dolor sit amet, consectetur adipiscing elit. Ut vitae placerat mi, a tempus libero. Donec tortor orci, interdum et enim id, consequat accumsan justo. Aenean sit amet nunc ultricies, rhoncus tellus non, sagittis odio. Integer lacinia pharetra nibh, id tristique magna mollis id. Vivamus venenatis pretium turpis, sit amet porta mi egestas vel. Maecenas eu arcu posuere, egestas dolor sed, ultricies lacus. Nulla posuere turpis facilisis, consequat nisl pulvinar, consectetur tellus.</a:t>
            </a:r>
          </a:p>
        </p:txBody>
      </p:sp>
      <p:sp>
        <p:nvSpPr>
          <p:cNvPr id="7" name="TextBox 6">
            <a:extLst>
              <a:ext uri="{FF2B5EF4-FFF2-40B4-BE49-F238E27FC236}">
                <a16:creationId xmlns:a16="http://schemas.microsoft.com/office/drawing/2014/main" id="{9141FAD8-E5F3-184B-84D8-95BC8BCE86DC}"/>
              </a:ext>
            </a:extLst>
          </p:cNvPr>
          <p:cNvSpPr txBox="1"/>
          <p:nvPr userDrawn="1"/>
        </p:nvSpPr>
        <p:spPr>
          <a:xfrm>
            <a:off x="2289090" y="2571675"/>
            <a:ext cx="3508083" cy="261610"/>
          </a:xfrm>
          <a:prstGeom prst="rect">
            <a:avLst/>
          </a:prstGeom>
          <a:noFill/>
        </p:spPr>
        <p:txBody>
          <a:bodyPr wrap="square" rtlCol="0">
            <a:spAutoFit/>
          </a:bodyPr>
          <a:lstStyle/>
          <a:p>
            <a:r>
              <a:rPr lang="en-US" sz="1100" spc="170">
                <a:solidFill>
                  <a:srgbClr val="FA3A3F"/>
                </a:solidFill>
                <a:latin typeface="Montserrat Black" panose="00000A00000000000000" pitchFamily="2" charset="0"/>
              </a:rPr>
              <a:t>DIRECTOR OF OPERATIONS</a:t>
            </a:r>
          </a:p>
        </p:txBody>
      </p:sp>
      <p:sp>
        <p:nvSpPr>
          <p:cNvPr id="8" name="TextBox 7">
            <a:extLst>
              <a:ext uri="{FF2B5EF4-FFF2-40B4-BE49-F238E27FC236}">
                <a16:creationId xmlns:a16="http://schemas.microsoft.com/office/drawing/2014/main" id="{C166C626-12B3-044D-B919-D8783E09EC81}"/>
              </a:ext>
            </a:extLst>
          </p:cNvPr>
          <p:cNvSpPr txBox="1"/>
          <p:nvPr userDrawn="1"/>
        </p:nvSpPr>
        <p:spPr>
          <a:xfrm>
            <a:off x="2247901" y="1326523"/>
            <a:ext cx="3508083" cy="507831"/>
          </a:xfrm>
          <a:prstGeom prst="rect">
            <a:avLst/>
          </a:prstGeom>
          <a:noFill/>
        </p:spPr>
        <p:txBody>
          <a:bodyPr wrap="square" rtlCol="0">
            <a:spAutoFit/>
          </a:bodyPr>
          <a:lstStyle/>
          <a:p>
            <a:r>
              <a:rPr lang="en-US" sz="2700" spc="170">
                <a:solidFill>
                  <a:srgbClr val="111640"/>
                </a:solidFill>
                <a:latin typeface="Montserrat Black" panose="00000A00000000000000" pitchFamily="2" charset="0"/>
              </a:rPr>
              <a:t>JOHN SMITH</a:t>
            </a:r>
          </a:p>
        </p:txBody>
      </p:sp>
      <p:sp>
        <p:nvSpPr>
          <p:cNvPr id="9" name="TextBox 8">
            <a:extLst>
              <a:ext uri="{FF2B5EF4-FFF2-40B4-BE49-F238E27FC236}">
                <a16:creationId xmlns:a16="http://schemas.microsoft.com/office/drawing/2014/main" id="{796D11E1-07B0-0C41-B487-F1E1EEF5A750}"/>
              </a:ext>
            </a:extLst>
          </p:cNvPr>
          <p:cNvSpPr txBox="1"/>
          <p:nvPr userDrawn="1"/>
        </p:nvSpPr>
        <p:spPr>
          <a:xfrm>
            <a:off x="7563570" y="1326523"/>
            <a:ext cx="3508083" cy="507831"/>
          </a:xfrm>
          <a:prstGeom prst="rect">
            <a:avLst/>
          </a:prstGeom>
          <a:noFill/>
        </p:spPr>
        <p:txBody>
          <a:bodyPr wrap="square" rtlCol="0">
            <a:spAutoFit/>
          </a:bodyPr>
          <a:lstStyle/>
          <a:p>
            <a:r>
              <a:rPr lang="en-US" sz="2700" spc="170">
                <a:solidFill>
                  <a:srgbClr val="111640"/>
                </a:solidFill>
                <a:latin typeface="Montserrat Black" panose="00000A00000000000000" pitchFamily="2" charset="0"/>
              </a:rPr>
              <a:t>JANE DOE</a:t>
            </a:r>
          </a:p>
        </p:txBody>
      </p:sp>
      <p:sp>
        <p:nvSpPr>
          <p:cNvPr id="12" name="Rectangle 11">
            <a:extLst>
              <a:ext uri="{FF2B5EF4-FFF2-40B4-BE49-F238E27FC236}">
                <a16:creationId xmlns:a16="http://schemas.microsoft.com/office/drawing/2014/main" id="{79E60569-F21E-8048-A853-D2B3D449EF37}"/>
              </a:ext>
            </a:extLst>
          </p:cNvPr>
          <p:cNvSpPr/>
          <p:nvPr userDrawn="1"/>
        </p:nvSpPr>
        <p:spPr>
          <a:xfrm rot="10800000">
            <a:off x="2349545" y="2016833"/>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7E9C7E-A037-D14F-A99C-22767139E063}"/>
              </a:ext>
            </a:extLst>
          </p:cNvPr>
          <p:cNvSpPr/>
          <p:nvPr userDrawn="1"/>
        </p:nvSpPr>
        <p:spPr>
          <a:xfrm rot="10800000">
            <a:off x="549570" y="2020477"/>
            <a:ext cx="1645920"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BA5D5F-4DCB-1C4B-9509-A48F3FE28D7A}"/>
              </a:ext>
            </a:extLst>
          </p:cNvPr>
          <p:cNvSpPr/>
          <p:nvPr userDrawn="1"/>
        </p:nvSpPr>
        <p:spPr>
          <a:xfrm rot="10800000">
            <a:off x="7668864" y="2013039"/>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BDD412-08FE-C547-89BA-32E5E9BE4725}"/>
              </a:ext>
            </a:extLst>
          </p:cNvPr>
          <p:cNvSpPr/>
          <p:nvPr userDrawn="1"/>
        </p:nvSpPr>
        <p:spPr>
          <a:xfrm rot="10800000">
            <a:off x="5868889" y="2016683"/>
            <a:ext cx="1645920"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gonal Stripe 9">
            <a:extLst>
              <a:ext uri="{FF2B5EF4-FFF2-40B4-BE49-F238E27FC236}">
                <a16:creationId xmlns:a16="http://schemas.microsoft.com/office/drawing/2014/main" id="{0D07BADA-8F4D-9C45-AE82-D5DD699C1888}"/>
              </a:ext>
            </a:extLst>
          </p:cNvPr>
          <p:cNvSpPr/>
          <p:nvPr userDrawn="1"/>
        </p:nvSpPr>
        <p:spPr>
          <a:xfrm rot="6060854">
            <a:off x="9843815" y="-28085"/>
            <a:ext cx="2526123" cy="2715129"/>
          </a:xfrm>
          <a:custGeom>
            <a:avLst/>
            <a:gdLst>
              <a:gd name="connsiteX0" fmla="*/ 0 w 1930104"/>
              <a:gd name="connsiteY0" fmla="*/ 1331249 h 2458584"/>
              <a:gd name="connsiteX1" fmla="*/ 1045093 w 1930104"/>
              <a:gd name="connsiteY1" fmla="*/ 0 h 2458584"/>
              <a:gd name="connsiteX2" fmla="*/ 1930104 w 1930104"/>
              <a:gd name="connsiteY2" fmla="*/ 0 h 2458584"/>
              <a:gd name="connsiteX3" fmla="*/ 0 w 1930104"/>
              <a:gd name="connsiteY3" fmla="*/ 2458584 h 2458584"/>
              <a:gd name="connsiteX4" fmla="*/ 0 w 1930104"/>
              <a:gd name="connsiteY4" fmla="*/ 1331249 h 2458584"/>
              <a:gd name="connsiteX0" fmla="*/ 0 w 2231829"/>
              <a:gd name="connsiteY0" fmla="*/ 1540670 h 2458584"/>
              <a:gd name="connsiteX1" fmla="*/ 1346818 w 2231829"/>
              <a:gd name="connsiteY1" fmla="*/ 0 h 2458584"/>
              <a:gd name="connsiteX2" fmla="*/ 2231829 w 2231829"/>
              <a:gd name="connsiteY2" fmla="*/ 0 h 2458584"/>
              <a:gd name="connsiteX3" fmla="*/ 301725 w 2231829"/>
              <a:gd name="connsiteY3" fmla="*/ 2458584 h 2458584"/>
              <a:gd name="connsiteX4" fmla="*/ 0 w 2231829"/>
              <a:gd name="connsiteY4" fmla="*/ 1540670 h 2458584"/>
              <a:gd name="connsiteX0" fmla="*/ 0 w 2231829"/>
              <a:gd name="connsiteY0" fmla="*/ 1540670 h 2558585"/>
              <a:gd name="connsiteX1" fmla="*/ 1346818 w 2231829"/>
              <a:gd name="connsiteY1" fmla="*/ 0 h 2558585"/>
              <a:gd name="connsiteX2" fmla="*/ 2231829 w 2231829"/>
              <a:gd name="connsiteY2" fmla="*/ 0 h 2558585"/>
              <a:gd name="connsiteX3" fmla="*/ 253265 w 2231829"/>
              <a:gd name="connsiteY3" fmla="*/ 2558585 h 2558585"/>
              <a:gd name="connsiteX4" fmla="*/ 0 w 2231829"/>
              <a:gd name="connsiteY4" fmla="*/ 1540670 h 2558585"/>
              <a:gd name="connsiteX0" fmla="*/ 0 w 2269126"/>
              <a:gd name="connsiteY0" fmla="*/ 1166249 h 2558585"/>
              <a:gd name="connsiteX1" fmla="*/ 1384115 w 2269126"/>
              <a:gd name="connsiteY1" fmla="*/ 0 h 2558585"/>
              <a:gd name="connsiteX2" fmla="*/ 2269126 w 2269126"/>
              <a:gd name="connsiteY2" fmla="*/ 0 h 2558585"/>
              <a:gd name="connsiteX3" fmla="*/ 290562 w 2269126"/>
              <a:gd name="connsiteY3" fmla="*/ 2558585 h 2558585"/>
              <a:gd name="connsiteX4" fmla="*/ 0 w 2269126"/>
              <a:gd name="connsiteY4" fmla="*/ 1166249 h 2558585"/>
              <a:gd name="connsiteX0" fmla="*/ 0 w 2269126"/>
              <a:gd name="connsiteY0" fmla="*/ 1166249 h 2578414"/>
              <a:gd name="connsiteX1" fmla="*/ 1384115 w 2269126"/>
              <a:gd name="connsiteY1" fmla="*/ 0 h 2578414"/>
              <a:gd name="connsiteX2" fmla="*/ 2269126 w 2269126"/>
              <a:gd name="connsiteY2" fmla="*/ 0 h 2578414"/>
              <a:gd name="connsiteX3" fmla="*/ 271779 w 2269126"/>
              <a:gd name="connsiteY3" fmla="*/ 2578414 h 2578414"/>
              <a:gd name="connsiteX4" fmla="*/ 0 w 2269126"/>
              <a:gd name="connsiteY4" fmla="*/ 1166249 h 2578414"/>
              <a:gd name="connsiteX0" fmla="*/ 0 w 2269126"/>
              <a:gd name="connsiteY0" fmla="*/ 1166249 h 2569755"/>
              <a:gd name="connsiteX1" fmla="*/ 1384115 w 2269126"/>
              <a:gd name="connsiteY1" fmla="*/ 0 h 2569755"/>
              <a:gd name="connsiteX2" fmla="*/ 2269126 w 2269126"/>
              <a:gd name="connsiteY2" fmla="*/ 0 h 2569755"/>
              <a:gd name="connsiteX3" fmla="*/ 283032 w 2269126"/>
              <a:gd name="connsiteY3" fmla="*/ 2569755 h 2569755"/>
              <a:gd name="connsiteX4" fmla="*/ 0 w 2269126"/>
              <a:gd name="connsiteY4" fmla="*/ 1166249 h 2569755"/>
              <a:gd name="connsiteX0" fmla="*/ 0 w 2269126"/>
              <a:gd name="connsiteY0" fmla="*/ 1166249 h 2592784"/>
              <a:gd name="connsiteX1" fmla="*/ 1384115 w 2269126"/>
              <a:gd name="connsiteY1" fmla="*/ 0 h 2592784"/>
              <a:gd name="connsiteX2" fmla="*/ 2269126 w 2269126"/>
              <a:gd name="connsiteY2" fmla="*/ 0 h 2592784"/>
              <a:gd name="connsiteX3" fmla="*/ 281045 w 2269126"/>
              <a:gd name="connsiteY3" fmla="*/ 2592784 h 2592784"/>
              <a:gd name="connsiteX4" fmla="*/ 0 w 2269126"/>
              <a:gd name="connsiteY4" fmla="*/ 1166249 h 2592784"/>
              <a:gd name="connsiteX0" fmla="*/ 0 w 2269126"/>
              <a:gd name="connsiteY0" fmla="*/ 1166249 h 2538312"/>
              <a:gd name="connsiteX1" fmla="*/ 1384115 w 2269126"/>
              <a:gd name="connsiteY1" fmla="*/ 0 h 2538312"/>
              <a:gd name="connsiteX2" fmla="*/ 2269126 w 2269126"/>
              <a:gd name="connsiteY2" fmla="*/ 0 h 2538312"/>
              <a:gd name="connsiteX3" fmla="*/ 149790 w 2269126"/>
              <a:gd name="connsiteY3" fmla="*/ 2538312 h 2538312"/>
              <a:gd name="connsiteX4" fmla="*/ 0 w 2269126"/>
              <a:gd name="connsiteY4" fmla="*/ 1166249 h 2538312"/>
              <a:gd name="connsiteX0" fmla="*/ 0 w 2251022"/>
              <a:gd name="connsiteY0" fmla="*/ 1802468 h 2538312"/>
              <a:gd name="connsiteX1" fmla="*/ 1366011 w 2251022"/>
              <a:gd name="connsiteY1" fmla="*/ 0 h 2538312"/>
              <a:gd name="connsiteX2" fmla="*/ 2251022 w 2251022"/>
              <a:gd name="connsiteY2" fmla="*/ 0 h 2538312"/>
              <a:gd name="connsiteX3" fmla="*/ 131686 w 2251022"/>
              <a:gd name="connsiteY3" fmla="*/ 2538312 h 2538312"/>
              <a:gd name="connsiteX4" fmla="*/ 0 w 2251022"/>
              <a:gd name="connsiteY4" fmla="*/ 1802468 h 2538312"/>
              <a:gd name="connsiteX0" fmla="*/ 0 w 2251022"/>
              <a:gd name="connsiteY0" fmla="*/ 1802468 h 2538312"/>
              <a:gd name="connsiteX1" fmla="*/ 1403613 w 2251022"/>
              <a:gd name="connsiteY1" fmla="*/ 263762 h 2538312"/>
              <a:gd name="connsiteX2" fmla="*/ 2251022 w 2251022"/>
              <a:gd name="connsiteY2" fmla="*/ 0 h 2538312"/>
              <a:gd name="connsiteX3" fmla="*/ 131686 w 2251022"/>
              <a:gd name="connsiteY3" fmla="*/ 2538312 h 2538312"/>
              <a:gd name="connsiteX4" fmla="*/ 0 w 2251022"/>
              <a:gd name="connsiteY4" fmla="*/ 1802468 h 2538312"/>
              <a:gd name="connsiteX0" fmla="*/ 0 w 2138175"/>
              <a:gd name="connsiteY0" fmla="*/ 1717222 h 2453066"/>
              <a:gd name="connsiteX1" fmla="*/ 1403613 w 2138175"/>
              <a:gd name="connsiteY1" fmla="*/ 178516 h 2453066"/>
              <a:gd name="connsiteX2" fmla="*/ 2138175 w 2138175"/>
              <a:gd name="connsiteY2" fmla="*/ 0 h 2453066"/>
              <a:gd name="connsiteX3" fmla="*/ 131686 w 2138175"/>
              <a:gd name="connsiteY3" fmla="*/ 2453066 h 2453066"/>
              <a:gd name="connsiteX4" fmla="*/ 0 w 2138175"/>
              <a:gd name="connsiteY4" fmla="*/ 1717222 h 2453066"/>
              <a:gd name="connsiteX0" fmla="*/ 0 w 2138175"/>
              <a:gd name="connsiteY0" fmla="*/ 1717222 h 2453066"/>
              <a:gd name="connsiteX1" fmla="*/ 1293903 w 2138175"/>
              <a:gd name="connsiteY1" fmla="*/ 110175 h 2453066"/>
              <a:gd name="connsiteX2" fmla="*/ 2138175 w 2138175"/>
              <a:gd name="connsiteY2" fmla="*/ 0 h 2453066"/>
              <a:gd name="connsiteX3" fmla="*/ 131686 w 2138175"/>
              <a:gd name="connsiteY3" fmla="*/ 2453066 h 2453066"/>
              <a:gd name="connsiteX4" fmla="*/ 0 w 2138175"/>
              <a:gd name="connsiteY4" fmla="*/ 1717222 h 2453066"/>
              <a:gd name="connsiteX0" fmla="*/ 0 w 2251167"/>
              <a:gd name="connsiteY0" fmla="*/ 1798705 h 2534549"/>
              <a:gd name="connsiteX1" fmla="*/ 1293903 w 2251167"/>
              <a:gd name="connsiteY1" fmla="*/ 191658 h 2534549"/>
              <a:gd name="connsiteX2" fmla="*/ 2251167 w 2251167"/>
              <a:gd name="connsiteY2" fmla="*/ 0 h 2534549"/>
              <a:gd name="connsiteX3" fmla="*/ 131686 w 2251167"/>
              <a:gd name="connsiteY3" fmla="*/ 2534549 h 2534549"/>
              <a:gd name="connsiteX4" fmla="*/ 0 w 2251167"/>
              <a:gd name="connsiteY4" fmla="*/ 1798705 h 2534549"/>
              <a:gd name="connsiteX0" fmla="*/ 0 w 2260972"/>
              <a:gd name="connsiteY0" fmla="*/ 1805381 h 2541225"/>
              <a:gd name="connsiteX1" fmla="*/ 1293903 w 2260972"/>
              <a:gd name="connsiteY1" fmla="*/ 198334 h 2541225"/>
              <a:gd name="connsiteX2" fmla="*/ 2260972 w 2260972"/>
              <a:gd name="connsiteY2" fmla="*/ 0 h 2541225"/>
              <a:gd name="connsiteX3" fmla="*/ 131686 w 2260972"/>
              <a:gd name="connsiteY3" fmla="*/ 2541225 h 2541225"/>
              <a:gd name="connsiteX4" fmla="*/ 0 w 2260972"/>
              <a:gd name="connsiteY4" fmla="*/ 1805381 h 2541225"/>
              <a:gd name="connsiteX0" fmla="*/ 0 w 2272994"/>
              <a:gd name="connsiteY0" fmla="*/ 1787557 h 2541225"/>
              <a:gd name="connsiteX1" fmla="*/ 1305925 w 2272994"/>
              <a:gd name="connsiteY1" fmla="*/ 198334 h 2541225"/>
              <a:gd name="connsiteX2" fmla="*/ 2272994 w 2272994"/>
              <a:gd name="connsiteY2" fmla="*/ 0 h 2541225"/>
              <a:gd name="connsiteX3" fmla="*/ 143708 w 2272994"/>
              <a:gd name="connsiteY3" fmla="*/ 2541225 h 2541225"/>
              <a:gd name="connsiteX4" fmla="*/ 0 w 2272994"/>
              <a:gd name="connsiteY4" fmla="*/ 1787557 h 2541225"/>
              <a:gd name="connsiteX0" fmla="*/ 0 w 2272994"/>
              <a:gd name="connsiteY0" fmla="*/ 1787557 h 2577123"/>
              <a:gd name="connsiteX1" fmla="*/ 1305925 w 2272994"/>
              <a:gd name="connsiteY1" fmla="*/ 198334 h 2577123"/>
              <a:gd name="connsiteX2" fmla="*/ 2272994 w 2272994"/>
              <a:gd name="connsiteY2" fmla="*/ 0 h 2577123"/>
              <a:gd name="connsiteX3" fmla="*/ 148578 w 2272994"/>
              <a:gd name="connsiteY3" fmla="*/ 2577123 h 2577123"/>
              <a:gd name="connsiteX4" fmla="*/ 0 w 2272994"/>
              <a:gd name="connsiteY4" fmla="*/ 1787557 h 2577123"/>
              <a:gd name="connsiteX0" fmla="*/ 0 w 2272994"/>
              <a:gd name="connsiteY0" fmla="*/ 1787557 h 2579593"/>
              <a:gd name="connsiteX1" fmla="*/ 1305925 w 2272994"/>
              <a:gd name="connsiteY1" fmla="*/ 198334 h 2579593"/>
              <a:gd name="connsiteX2" fmla="*/ 2272994 w 2272994"/>
              <a:gd name="connsiteY2" fmla="*/ 0 h 2579593"/>
              <a:gd name="connsiteX3" fmla="*/ 145539 w 2272994"/>
              <a:gd name="connsiteY3" fmla="*/ 2579593 h 2579593"/>
              <a:gd name="connsiteX4" fmla="*/ 0 w 2272994"/>
              <a:gd name="connsiteY4" fmla="*/ 1787557 h 257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994" h="2579593">
                <a:moveTo>
                  <a:pt x="0" y="1787557"/>
                </a:moveTo>
                <a:lnTo>
                  <a:pt x="1305925" y="198334"/>
                </a:lnTo>
                <a:lnTo>
                  <a:pt x="2272994" y="0"/>
                </a:lnTo>
                <a:lnTo>
                  <a:pt x="145539" y="2579593"/>
                </a:lnTo>
                <a:lnTo>
                  <a:pt x="0" y="1787557"/>
                </a:lnTo>
                <a:close/>
              </a:path>
            </a:pathLst>
          </a:custGeom>
          <a:solidFill>
            <a:srgbClr val="D6D7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 name="Slide Number Placeholder 1">
            <a:extLst>
              <a:ext uri="{FF2B5EF4-FFF2-40B4-BE49-F238E27FC236}">
                <a16:creationId xmlns:a16="http://schemas.microsoft.com/office/drawing/2014/main" id="{54BB6A84-FBBB-D84B-B63E-9688F0A4CD7A}"/>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pic>
        <p:nvPicPr>
          <p:cNvPr id="3" name="Picture 2">
            <a:extLst>
              <a:ext uri="{FF2B5EF4-FFF2-40B4-BE49-F238E27FC236}">
                <a16:creationId xmlns:a16="http://schemas.microsoft.com/office/drawing/2014/main" id="{B5EBDA69-7990-E244-9704-F83F92E9D8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61863" y="683288"/>
            <a:ext cx="1025417" cy="1348424"/>
          </a:xfrm>
          <a:prstGeom prst="rect">
            <a:avLst/>
          </a:prstGeom>
        </p:spPr>
      </p:pic>
      <p:pic>
        <p:nvPicPr>
          <p:cNvPr id="13" name="Picture 12">
            <a:extLst>
              <a:ext uri="{FF2B5EF4-FFF2-40B4-BE49-F238E27FC236}">
                <a16:creationId xmlns:a16="http://schemas.microsoft.com/office/drawing/2014/main" id="{E335CFF2-D6A5-7E47-83FE-D9CB358EA8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7747" y="592853"/>
            <a:ext cx="1166794" cy="1438859"/>
          </a:xfrm>
          <a:prstGeom prst="rect">
            <a:avLst/>
          </a:prstGeom>
        </p:spPr>
      </p:pic>
    </p:spTree>
    <p:extLst>
      <p:ext uri="{BB962C8B-B14F-4D97-AF65-F5344CB8AC3E}">
        <p14:creationId xmlns:p14="http://schemas.microsoft.com/office/powerpoint/2010/main" val="36393358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CDEF6-5920-6242-9CF6-8F0598CA945E}"/>
              </a:ext>
            </a:extLst>
          </p:cNvPr>
          <p:cNvSpPr/>
          <p:nvPr userDrawn="1"/>
        </p:nvSpPr>
        <p:spPr>
          <a:xfrm>
            <a:off x="135082" y="6296891"/>
            <a:ext cx="11897591" cy="42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930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D4B88FD-95AE-2244-BE47-7008F02E8254}"/>
              </a:ext>
            </a:extLst>
          </p:cNvPr>
          <p:cNvSpPr txBox="1"/>
          <p:nvPr userDrawn="1"/>
        </p:nvSpPr>
        <p:spPr>
          <a:xfrm>
            <a:off x="392029" y="956871"/>
            <a:ext cx="7333844" cy="507831"/>
          </a:xfrm>
          <a:prstGeom prst="rect">
            <a:avLst/>
          </a:prstGeom>
          <a:noFill/>
        </p:spPr>
        <p:txBody>
          <a:bodyPr wrap="square" rtlCol="0">
            <a:spAutoFit/>
          </a:bodyPr>
          <a:lstStyle/>
          <a:p>
            <a:r>
              <a:rPr lang="en-US" sz="2600" spc="170">
                <a:solidFill>
                  <a:srgbClr val="111640"/>
                </a:solidFill>
                <a:latin typeface="Montserrat Black" panose="00000A00000000000000" pitchFamily="2" charset="0"/>
              </a:rPr>
              <a:t>LOREM IPSUM DOLOR SITI</a:t>
            </a:r>
          </a:p>
        </p:txBody>
      </p:sp>
      <p:sp>
        <p:nvSpPr>
          <p:cNvPr id="17" name="Rectangle 16">
            <a:extLst>
              <a:ext uri="{FF2B5EF4-FFF2-40B4-BE49-F238E27FC236}">
                <a16:creationId xmlns:a16="http://schemas.microsoft.com/office/drawing/2014/main" id="{05DC7C19-C4EB-5C42-905F-F830AC21A555}"/>
              </a:ext>
            </a:extLst>
          </p:cNvPr>
          <p:cNvSpPr/>
          <p:nvPr userDrawn="1"/>
        </p:nvSpPr>
        <p:spPr>
          <a:xfrm>
            <a:off x="421213" y="1484158"/>
            <a:ext cx="7078812" cy="323165"/>
          </a:xfrm>
          <a:prstGeom prst="rect">
            <a:avLst/>
          </a:prstGeom>
        </p:spPr>
        <p:txBody>
          <a:bodyPr wrap="square">
            <a:spAutoFit/>
          </a:bodyPr>
          <a:lstStyle/>
          <a:p>
            <a:pPr>
              <a:lnSpc>
                <a:spcPts val="1750"/>
              </a:lnSpc>
            </a:pPr>
            <a:r>
              <a:rPr lang="en-US" sz="1600">
                <a:solidFill>
                  <a:srgbClr val="A990B8"/>
                </a:solidFill>
                <a:latin typeface="Montserrat SemiBold" panose="00000700000000000000" pitchFamily="2" charset="0"/>
              </a:rPr>
              <a:t>Lorem ipsum dolor siti amet consecteteur adipiscing elit</a:t>
            </a:r>
          </a:p>
        </p:txBody>
      </p:sp>
      <p:sp>
        <p:nvSpPr>
          <p:cNvPr id="19" name="TextBox 18">
            <a:extLst>
              <a:ext uri="{FF2B5EF4-FFF2-40B4-BE49-F238E27FC236}">
                <a16:creationId xmlns:a16="http://schemas.microsoft.com/office/drawing/2014/main" id="{2B941BF1-7266-A342-B87A-732D80920A89}"/>
              </a:ext>
            </a:extLst>
          </p:cNvPr>
          <p:cNvSpPr txBox="1"/>
          <p:nvPr userDrawn="1"/>
        </p:nvSpPr>
        <p:spPr>
          <a:xfrm>
            <a:off x="428216" y="3235182"/>
            <a:ext cx="3069257" cy="307777"/>
          </a:xfrm>
          <a:prstGeom prst="rect">
            <a:avLst/>
          </a:prstGeom>
          <a:noFill/>
        </p:spPr>
        <p:txBody>
          <a:bodyPr wrap="square" rtlCol="0">
            <a:spAutoFit/>
          </a:bodyPr>
          <a:lstStyle/>
          <a:p>
            <a:r>
              <a:rPr lang="en-US" sz="1400" spc="130">
                <a:solidFill>
                  <a:srgbClr val="FA3A3F"/>
                </a:solidFill>
                <a:latin typeface="Montserrat Bold" panose="00000800000000000000" pitchFamily="2" charset="0"/>
              </a:rPr>
              <a:t>LOREM IPSUM</a:t>
            </a:r>
          </a:p>
        </p:txBody>
      </p:sp>
      <p:sp>
        <p:nvSpPr>
          <p:cNvPr id="20" name="TextBox 19">
            <a:extLst>
              <a:ext uri="{FF2B5EF4-FFF2-40B4-BE49-F238E27FC236}">
                <a16:creationId xmlns:a16="http://schemas.microsoft.com/office/drawing/2014/main" id="{0D0C01B5-A55C-3547-934D-14AF9BF258E2}"/>
              </a:ext>
            </a:extLst>
          </p:cNvPr>
          <p:cNvSpPr txBox="1"/>
          <p:nvPr userDrawn="1"/>
        </p:nvSpPr>
        <p:spPr>
          <a:xfrm>
            <a:off x="428215" y="3522473"/>
            <a:ext cx="3069256" cy="2156424"/>
          </a:xfrm>
          <a:prstGeom prst="rect">
            <a:avLst/>
          </a:prstGeom>
          <a:noFill/>
        </p:spPr>
        <p:txBody>
          <a:bodyPr wrap="square" rtlCol="0">
            <a:spAutoFit/>
          </a:bodyPr>
          <a:lstStyle/>
          <a:p>
            <a:pPr>
              <a:lnSpc>
                <a:spcPts val="1750"/>
              </a:lnSpc>
            </a:pPr>
            <a:r>
              <a:rPr lang="en-US" sz="1400">
                <a:solidFill>
                  <a:srgbClr val="111640"/>
                </a:solidFill>
                <a:latin typeface="Montserrat" panose="00000500000000000000" pitchFamily="2" charset="0"/>
              </a:rPr>
              <a:t>Lorem ipsum dolor sit amet, consectetur adipiscing elit. Ut vitae placerat mi, a tempus libero. Donec tortor orci, interdum et enim id, consequat accumsan justo. Aenean sit amet nunc ultricies, rhoncus tellus non, sagittis odio. Integer lacinia.</a:t>
            </a:r>
          </a:p>
        </p:txBody>
      </p:sp>
      <p:sp>
        <p:nvSpPr>
          <p:cNvPr id="21" name="TextBox 20">
            <a:extLst>
              <a:ext uri="{FF2B5EF4-FFF2-40B4-BE49-F238E27FC236}">
                <a16:creationId xmlns:a16="http://schemas.microsoft.com/office/drawing/2014/main" id="{C6E4E936-3A3A-2948-8567-D577924AA771}"/>
              </a:ext>
            </a:extLst>
          </p:cNvPr>
          <p:cNvSpPr txBox="1"/>
          <p:nvPr userDrawn="1"/>
        </p:nvSpPr>
        <p:spPr>
          <a:xfrm>
            <a:off x="4042310" y="3236307"/>
            <a:ext cx="3069257" cy="307777"/>
          </a:xfrm>
          <a:prstGeom prst="rect">
            <a:avLst/>
          </a:prstGeom>
          <a:noFill/>
        </p:spPr>
        <p:txBody>
          <a:bodyPr wrap="square" rtlCol="0">
            <a:spAutoFit/>
          </a:bodyPr>
          <a:lstStyle/>
          <a:p>
            <a:r>
              <a:rPr lang="en-US" sz="1400" spc="130">
                <a:solidFill>
                  <a:srgbClr val="FA3A3F"/>
                </a:solidFill>
                <a:latin typeface="Montserrat Bold" panose="00000800000000000000" pitchFamily="2" charset="0"/>
              </a:rPr>
              <a:t>LOREM IPSUM</a:t>
            </a:r>
          </a:p>
        </p:txBody>
      </p:sp>
      <p:sp>
        <p:nvSpPr>
          <p:cNvPr id="22" name="TextBox 21">
            <a:extLst>
              <a:ext uri="{FF2B5EF4-FFF2-40B4-BE49-F238E27FC236}">
                <a16:creationId xmlns:a16="http://schemas.microsoft.com/office/drawing/2014/main" id="{F099AEC0-D73C-DA42-BBB1-45AAF4F4590E}"/>
              </a:ext>
            </a:extLst>
          </p:cNvPr>
          <p:cNvSpPr txBox="1"/>
          <p:nvPr userDrawn="1"/>
        </p:nvSpPr>
        <p:spPr>
          <a:xfrm>
            <a:off x="4042312" y="3536300"/>
            <a:ext cx="3069256" cy="2156424"/>
          </a:xfrm>
          <a:prstGeom prst="rect">
            <a:avLst/>
          </a:prstGeom>
          <a:noFill/>
        </p:spPr>
        <p:txBody>
          <a:bodyPr wrap="square" rtlCol="0">
            <a:spAutoFit/>
          </a:bodyPr>
          <a:lstStyle/>
          <a:p>
            <a:pPr>
              <a:lnSpc>
                <a:spcPts val="1750"/>
              </a:lnSpc>
            </a:pPr>
            <a:r>
              <a:rPr lang="en-US" sz="1400">
                <a:solidFill>
                  <a:srgbClr val="111640"/>
                </a:solidFill>
                <a:latin typeface="Montserrat" panose="00000500000000000000" pitchFamily="2" charset="0"/>
              </a:rPr>
              <a:t>Lorem ipsum dolor sit amet, consectetur adipiscing elit. Ut vitae placerat mi, a tempus libero. Donec tortor orci, interdum et enim id, consequat accumsan justo. Aenean sit amet nunc ultricies, rhoncus tellus non, sagittis odio. Integer lacinia.</a:t>
            </a:r>
          </a:p>
        </p:txBody>
      </p:sp>
      <p:sp>
        <p:nvSpPr>
          <p:cNvPr id="23" name="TextBox 22">
            <a:extLst>
              <a:ext uri="{FF2B5EF4-FFF2-40B4-BE49-F238E27FC236}">
                <a16:creationId xmlns:a16="http://schemas.microsoft.com/office/drawing/2014/main" id="{1CD495BA-2FCE-734F-8125-46B41FF0AB9C}"/>
              </a:ext>
            </a:extLst>
          </p:cNvPr>
          <p:cNvSpPr txBox="1"/>
          <p:nvPr userDrawn="1"/>
        </p:nvSpPr>
        <p:spPr>
          <a:xfrm>
            <a:off x="7656404" y="3231939"/>
            <a:ext cx="3069257" cy="307777"/>
          </a:xfrm>
          <a:prstGeom prst="rect">
            <a:avLst/>
          </a:prstGeom>
          <a:noFill/>
        </p:spPr>
        <p:txBody>
          <a:bodyPr wrap="square" rtlCol="0">
            <a:spAutoFit/>
          </a:bodyPr>
          <a:lstStyle/>
          <a:p>
            <a:r>
              <a:rPr lang="en-US" sz="1400" spc="130">
                <a:solidFill>
                  <a:srgbClr val="FA3A3F"/>
                </a:solidFill>
                <a:latin typeface="Montserrat Bold" panose="00000800000000000000" pitchFamily="2" charset="0"/>
              </a:rPr>
              <a:t>LOREM IPSUM</a:t>
            </a:r>
          </a:p>
        </p:txBody>
      </p:sp>
      <p:sp>
        <p:nvSpPr>
          <p:cNvPr id="24" name="TextBox 23">
            <a:extLst>
              <a:ext uri="{FF2B5EF4-FFF2-40B4-BE49-F238E27FC236}">
                <a16:creationId xmlns:a16="http://schemas.microsoft.com/office/drawing/2014/main" id="{307A8964-FF67-2D40-9A00-82702CB09BE7}"/>
              </a:ext>
            </a:extLst>
          </p:cNvPr>
          <p:cNvSpPr txBox="1"/>
          <p:nvPr userDrawn="1"/>
        </p:nvSpPr>
        <p:spPr>
          <a:xfrm>
            <a:off x="7656407" y="3514439"/>
            <a:ext cx="3069256" cy="2156424"/>
          </a:xfrm>
          <a:prstGeom prst="rect">
            <a:avLst/>
          </a:prstGeom>
          <a:noFill/>
        </p:spPr>
        <p:txBody>
          <a:bodyPr wrap="square" rtlCol="0">
            <a:spAutoFit/>
          </a:bodyPr>
          <a:lstStyle/>
          <a:p>
            <a:pPr>
              <a:lnSpc>
                <a:spcPts val="1750"/>
              </a:lnSpc>
            </a:pPr>
            <a:r>
              <a:rPr lang="en-US" sz="1400">
                <a:solidFill>
                  <a:srgbClr val="111640"/>
                </a:solidFill>
                <a:latin typeface="Montserrat" panose="00000500000000000000" pitchFamily="2" charset="0"/>
              </a:rPr>
              <a:t>Lorem ipsum dolor sit amet, consectetur adipiscing elit. Ut vitae placerat mi, a tempus libero. Donec tortor orci, interdum et enim id, consequat accumsan justo. Aenean sit amet nunc ultricies, rhoncus tellus non, sagittis odio. Integer lacinia.</a:t>
            </a:r>
          </a:p>
        </p:txBody>
      </p:sp>
      <p:sp>
        <p:nvSpPr>
          <p:cNvPr id="26" name="Rectangle 25">
            <a:extLst>
              <a:ext uri="{FF2B5EF4-FFF2-40B4-BE49-F238E27FC236}">
                <a16:creationId xmlns:a16="http://schemas.microsoft.com/office/drawing/2014/main" id="{27627922-352E-A44B-8CD0-95BE51660B24}"/>
              </a:ext>
            </a:extLst>
          </p:cNvPr>
          <p:cNvSpPr/>
          <p:nvPr userDrawn="1"/>
        </p:nvSpPr>
        <p:spPr>
          <a:xfrm>
            <a:off x="430940" y="2333919"/>
            <a:ext cx="10294725" cy="784830"/>
          </a:xfrm>
          <a:prstGeom prst="rect">
            <a:avLst/>
          </a:prstGeom>
        </p:spPr>
        <p:txBody>
          <a:bodyPr wrap="square">
            <a:spAutoFit/>
          </a:bodyPr>
          <a:lstStyle/>
          <a:p>
            <a:pPr>
              <a:lnSpc>
                <a:spcPts val="1750"/>
              </a:lnSpc>
            </a:pPr>
            <a:r>
              <a:rPr lang="en-US" sz="1600">
                <a:solidFill>
                  <a:srgbClr val="111640"/>
                </a:solidFill>
                <a:latin typeface="Montserrat SemiBold" panose="00000700000000000000" pitchFamily="2" charset="0"/>
              </a:rPr>
              <a:t>Lorem ipsum dolor sit amet, consectetur adipiscing elit. Ut vitae placerat mi, a tempus libero. Donec tortor orci, interdum et enim id, consequat accumsan justo. Aenean sit amet nunc ultricies, rhoncus tellus non, sagittis odio. Integer lacinia.</a:t>
            </a:r>
          </a:p>
        </p:txBody>
      </p:sp>
      <p:sp>
        <p:nvSpPr>
          <p:cNvPr id="11" name="Slide Number Placeholder 1">
            <a:extLst>
              <a:ext uri="{FF2B5EF4-FFF2-40B4-BE49-F238E27FC236}">
                <a16:creationId xmlns:a16="http://schemas.microsoft.com/office/drawing/2014/main" id="{782DAB26-E3C3-0845-A08A-186B5A61BD56}"/>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3994368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C9AEFC-3689-2F40-AC49-268012B7B48E}"/>
              </a:ext>
            </a:extLst>
          </p:cNvPr>
          <p:cNvSpPr txBox="1"/>
          <p:nvPr userDrawn="1"/>
        </p:nvSpPr>
        <p:spPr>
          <a:xfrm>
            <a:off x="369649" y="810966"/>
            <a:ext cx="9017542" cy="830997"/>
          </a:xfrm>
          <a:prstGeom prst="rect">
            <a:avLst/>
          </a:prstGeom>
          <a:noFill/>
        </p:spPr>
        <p:txBody>
          <a:bodyPr wrap="square" rtlCol="0">
            <a:spAutoFit/>
          </a:bodyPr>
          <a:lstStyle/>
          <a:p>
            <a:r>
              <a:rPr lang="en-US" sz="4800" spc="300">
                <a:solidFill>
                  <a:srgbClr val="121743"/>
                </a:solidFill>
                <a:latin typeface="Montserrat Black" panose="00000A00000000000000" pitchFamily="2" charset="0"/>
              </a:rPr>
              <a:t>PERFORMANCE</a:t>
            </a:r>
          </a:p>
        </p:txBody>
      </p:sp>
      <p:sp>
        <p:nvSpPr>
          <p:cNvPr id="8" name="Rectangle 7">
            <a:extLst>
              <a:ext uri="{FF2B5EF4-FFF2-40B4-BE49-F238E27FC236}">
                <a16:creationId xmlns:a16="http://schemas.microsoft.com/office/drawing/2014/main" id="{77992367-9B9B-8F48-AB91-520C10F37536}"/>
              </a:ext>
            </a:extLst>
          </p:cNvPr>
          <p:cNvSpPr/>
          <p:nvPr userDrawn="1"/>
        </p:nvSpPr>
        <p:spPr>
          <a:xfrm rot="10800000">
            <a:off x="513458" y="2007786"/>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B61F8D3-B8A6-864C-ACC0-1A98BE0BDE8F}"/>
              </a:ext>
            </a:extLst>
          </p:cNvPr>
          <p:cNvGraphicFramePr>
            <a:graphicFrameLocks/>
          </p:cNvGraphicFramePr>
          <p:nvPr userDrawn="1">
            <p:extLst>
              <p:ext uri="{D42A27DB-BD31-4B8C-83A1-F6EECF244321}">
                <p14:modId xmlns:p14="http://schemas.microsoft.com/office/powerpoint/2010/main" val="3178870861"/>
              </p:ext>
            </p:extLst>
          </p:nvPr>
        </p:nvGraphicFramePr>
        <p:xfrm>
          <a:off x="6531429" y="1495005"/>
          <a:ext cx="5141762" cy="374646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F22E590-70C3-E24D-8471-5D83907130FA}"/>
              </a:ext>
            </a:extLst>
          </p:cNvPr>
          <p:cNvSpPr/>
          <p:nvPr userDrawn="1"/>
        </p:nvSpPr>
        <p:spPr>
          <a:xfrm>
            <a:off x="422865" y="2133778"/>
            <a:ext cx="5177835" cy="3488546"/>
          </a:xfrm>
          <a:prstGeom prst="rect">
            <a:avLst/>
          </a:prstGeom>
        </p:spPr>
        <p:txBody>
          <a:bodyPr wrap="square" tIns="274320">
            <a:noAutofit/>
          </a:bodyPr>
          <a:lstStyle/>
          <a:p>
            <a:pPr>
              <a:lnSpc>
                <a:spcPts val="1750"/>
              </a:lnSpc>
              <a:spcAft>
                <a:spcPts val="600"/>
              </a:spcAft>
            </a:pPr>
            <a:r>
              <a:rPr lang="en-US" sz="1600" b="1" i="0" spc="170">
                <a:solidFill>
                  <a:srgbClr val="FA3A3F"/>
                </a:solidFill>
                <a:latin typeface="Montserrat" pitchFamily="2" charset="77"/>
              </a:rPr>
              <a:t>ATTACK VOLUME</a:t>
            </a:r>
            <a:endParaRPr lang="en-US" sz="1600" b="1" i="0">
              <a:solidFill>
                <a:srgbClr val="111640"/>
              </a:solidFill>
              <a:latin typeface="Montserrat" pitchFamily="2" charset="77"/>
            </a:endParaRP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We deliver general threat intel feeds that cover all industries and verticals</a:t>
            </a:r>
          </a:p>
          <a:p>
            <a:pPr marL="628650" lvl="1" indent="-171450">
              <a:lnSpc>
                <a:spcPts val="1750"/>
              </a:lnSpc>
              <a:buFont typeface="Arial" panose="020B0604020202020204" pitchFamily="34" charset="0"/>
              <a:buChar char="•"/>
            </a:pPr>
            <a:r>
              <a:rPr lang="en-US" sz="1600" b="0" i="0">
                <a:solidFill>
                  <a:srgbClr val="111640"/>
                </a:solidFill>
                <a:latin typeface="Montserrat" pitchFamily="2" charset="77"/>
              </a:rPr>
              <a:t>We tune open Source Threat Intel native in LogRhythm – 6 Plus feeds</a:t>
            </a:r>
          </a:p>
          <a:p>
            <a:pPr marL="457200" lvl="1" indent="0">
              <a:lnSpc>
                <a:spcPts val="1750"/>
              </a:lnSpc>
              <a:buFont typeface="Arial" panose="020B0604020202020204" pitchFamily="34" charset="0"/>
              <a:buNone/>
            </a:pPr>
            <a:endParaRPr lang="en-US" sz="1600">
              <a:solidFill>
                <a:srgbClr val="111640"/>
              </a:solidFill>
              <a:latin typeface="Montserrat SemiBold" panose="00000700000000000000" pitchFamily="2" charset="0"/>
            </a:endParaRPr>
          </a:p>
          <a:p>
            <a:endParaRPr lang="en-US" sz="1600">
              <a:latin typeface="Montserrat" pitchFamily="2" charset="77"/>
            </a:endParaRPr>
          </a:p>
        </p:txBody>
      </p:sp>
      <p:sp>
        <p:nvSpPr>
          <p:cNvPr id="9" name="Slide Number Placeholder 1">
            <a:extLst>
              <a:ext uri="{FF2B5EF4-FFF2-40B4-BE49-F238E27FC236}">
                <a16:creationId xmlns:a16="http://schemas.microsoft.com/office/drawing/2014/main" id="{E668FD6D-2BBB-734C-9FC7-553B9A1D6132}"/>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spTree>
    <p:extLst>
      <p:ext uri="{BB962C8B-B14F-4D97-AF65-F5344CB8AC3E}">
        <p14:creationId xmlns:p14="http://schemas.microsoft.com/office/powerpoint/2010/main" val="19107163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71E78-74B5-AD45-9015-B44AC89BAE13}"/>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grpSp>
        <p:nvGrpSpPr>
          <p:cNvPr id="3" name="Group 2">
            <a:extLst>
              <a:ext uri="{FF2B5EF4-FFF2-40B4-BE49-F238E27FC236}">
                <a16:creationId xmlns:a16="http://schemas.microsoft.com/office/drawing/2014/main" id="{9C31E499-D70A-2F4A-A290-3D7B461A4F66}"/>
              </a:ext>
            </a:extLst>
          </p:cNvPr>
          <p:cNvGrpSpPr/>
          <p:nvPr userDrawn="1"/>
        </p:nvGrpSpPr>
        <p:grpSpPr>
          <a:xfrm>
            <a:off x="1169623" y="1870364"/>
            <a:ext cx="9869355" cy="3581119"/>
            <a:chOff x="275559" y="973348"/>
            <a:chExt cx="11640874" cy="4223919"/>
          </a:xfrm>
        </p:grpSpPr>
        <p:pic>
          <p:nvPicPr>
            <p:cNvPr id="4" name="Picture 3">
              <a:extLst>
                <a:ext uri="{FF2B5EF4-FFF2-40B4-BE49-F238E27FC236}">
                  <a16:creationId xmlns:a16="http://schemas.microsoft.com/office/drawing/2014/main" id="{588C126E-3EC4-524A-A193-971DE0E7BB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0937" y="4219214"/>
              <a:ext cx="972878" cy="972878"/>
            </a:xfrm>
            <a:prstGeom prst="rect">
              <a:avLst/>
            </a:prstGeom>
          </p:spPr>
        </p:pic>
        <p:pic>
          <p:nvPicPr>
            <p:cNvPr id="5" name="Picture 4">
              <a:extLst>
                <a:ext uri="{FF2B5EF4-FFF2-40B4-BE49-F238E27FC236}">
                  <a16:creationId xmlns:a16="http://schemas.microsoft.com/office/drawing/2014/main" id="{28F36DBE-619E-3A41-A75C-8CB3B087D6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9556" y="4219214"/>
              <a:ext cx="972878" cy="972878"/>
            </a:xfrm>
            <a:prstGeom prst="rect">
              <a:avLst/>
            </a:prstGeom>
          </p:spPr>
        </p:pic>
        <p:pic>
          <p:nvPicPr>
            <p:cNvPr id="6" name="Picture 5">
              <a:extLst>
                <a:ext uri="{FF2B5EF4-FFF2-40B4-BE49-F238E27FC236}">
                  <a16:creationId xmlns:a16="http://schemas.microsoft.com/office/drawing/2014/main" id="{2AACB9A2-E671-1244-A68F-8E6DCB13F7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9119" y="4219214"/>
              <a:ext cx="972878" cy="972878"/>
            </a:xfrm>
            <a:prstGeom prst="rect">
              <a:avLst/>
            </a:prstGeom>
          </p:spPr>
        </p:pic>
        <p:pic>
          <p:nvPicPr>
            <p:cNvPr id="7" name="Picture 6">
              <a:extLst>
                <a:ext uri="{FF2B5EF4-FFF2-40B4-BE49-F238E27FC236}">
                  <a16:creationId xmlns:a16="http://schemas.microsoft.com/office/drawing/2014/main" id="{0103E876-E6C7-4D49-A872-780DD0DF0B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8338" y="4219214"/>
              <a:ext cx="972878" cy="972878"/>
            </a:xfrm>
            <a:prstGeom prst="rect">
              <a:avLst/>
            </a:prstGeom>
          </p:spPr>
        </p:pic>
        <p:pic>
          <p:nvPicPr>
            <p:cNvPr id="8" name="Picture 7">
              <a:extLst>
                <a:ext uri="{FF2B5EF4-FFF2-40B4-BE49-F238E27FC236}">
                  <a16:creationId xmlns:a16="http://schemas.microsoft.com/office/drawing/2014/main" id="{19D4837D-C7BE-454D-8965-E2D073A2CC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7557" y="4219214"/>
              <a:ext cx="972878" cy="972878"/>
            </a:xfrm>
            <a:prstGeom prst="rect">
              <a:avLst/>
            </a:prstGeom>
          </p:spPr>
        </p:pic>
        <p:pic>
          <p:nvPicPr>
            <p:cNvPr id="9" name="Picture 8">
              <a:extLst>
                <a:ext uri="{FF2B5EF4-FFF2-40B4-BE49-F238E27FC236}">
                  <a16:creationId xmlns:a16="http://schemas.microsoft.com/office/drawing/2014/main" id="{491B0BF5-C71E-FD46-B0EA-54052E2965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16759" y="4219214"/>
              <a:ext cx="972878" cy="972878"/>
            </a:xfrm>
            <a:prstGeom prst="rect">
              <a:avLst/>
            </a:prstGeom>
          </p:spPr>
        </p:pic>
        <p:pic>
          <p:nvPicPr>
            <p:cNvPr id="10" name="Picture 9">
              <a:extLst>
                <a:ext uri="{FF2B5EF4-FFF2-40B4-BE49-F238E27FC236}">
                  <a16:creationId xmlns:a16="http://schemas.microsoft.com/office/drawing/2014/main" id="{9CA79687-27BC-5D4A-8F9F-3E03CBFB855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04792" y="4219214"/>
              <a:ext cx="972878" cy="972878"/>
            </a:xfrm>
            <a:prstGeom prst="rect">
              <a:avLst/>
            </a:prstGeom>
          </p:spPr>
        </p:pic>
        <p:pic>
          <p:nvPicPr>
            <p:cNvPr id="11" name="Picture 10">
              <a:extLst>
                <a:ext uri="{FF2B5EF4-FFF2-40B4-BE49-F238E27FC236}">
                  <a16:creationId xmlns:a16="http://schemas.microsoft.com/office/drawing/2014/main" id="{D83B3D62-8D7D-6048-B0D7-B10D822576F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5559" y="4224389"/>
              <a:ext cx="972878" cy="972878"/>
            </a:xfrm>
            <a:prstGeom prst="rect">
              <a:avLst/>
            </a:prstGeom>
          </p:spPr>
        </p:pic>
        <p:pic>
          <p:nvPicPr>
            <p:cNvPr id="12" name="Picture 11">
              <a:extLst>
                <a:ext uri="{FF2B5EF4-FFF2-40B4-BE49-F238E27FC236}">
                  <a16:creationId xmlns:a16="http://schemas.microsoft.com/office/drawing/2014/main" id="{97431D3A-2120-2049-A46D-6DC8888F7F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43555" y="2606983"/>
              <a:ext cx="972878" cy="972878"/>
            </a:xfrm>
            <a:prstGeom prst="rect">
              <a:avLst/>
            </a:prstGeom>
          </p:spPr>
        </p:pic>
        <p:pic>
          <p:nvPicPr>
            <p:cNvPr id="13" name="Picture 12">
              <a:extLst>
                <a:ext uri="{FF2B5EF4-FFF2-40B4-BE49-F238E27FC236}">
                  <a16:creationId xmlns:a16="http://schemas.microsoft.com/office/drawing/2014/main" id="{C9DFEC65-4862-9447-B2A3-37722F6FE2A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15148" y="2606983"/>
              <a:ext cx="972878" cy="972878"/>
            </a:xfrm>
            <a:prstGeom prst="rect">
              <a:avLst/>
            </a:prstGeom>
          </p:spPr>
        </p:pic>
        <p:pic>
          <p:nvPicPr>
            <p:cNvPr id="14" name="Picture 13">
              <a:extLst>
                <a:ext uri="{FF2B5EF4-FFF2-40B4-BE49-F238E27FC236}">
                  <a16:creationId xmlns:a16="http://schemas.microsoft.com/office/drawing/2014/main" id="{311A9EAF-9C7B-0E47-B8CF-B88EC3A4881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90332" y="2606983"/>
              <a:ext cx="972878" cy="972878"/>
            </a:xfrm>
            <a:prstGeom prst="rect">
              <a:avLst/>
            </a:prstGeom>
          </p:spPr>
        </p:pic>
        <p:pic>
          <p:nvPicPr>
            <p:cNvPr id="15" name="Picture 14">
              <a:extLst>
                <a:ext uri="{FF2B5EF4-FFF2-40B4-BE49-F238E27FC236}">
                  <a16:creationId xmlns:a16="http://schemas.microsoft.com/office/drawing/2014/main" id="{F9D8EB94-B960-4641-83B5-E83DC0CBE8B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61104" y="2606983"/>
              <a:ext cx="972878" cy="972878"/>
            </a:xfrm>
            <a:prstGeom prst="rect">
              <a:avLst/>
            </a:prstGeom>
          </p:spPr>
        </p:pic>
        <p:pic>
          <p:nvPicPr>
            <p:cNvPr id="16" name="Picture 15">
              <a:extLst>
                <a:ext uri="{FF2B5EF4-FFF2-40B4-BE49-F238E27FC236}">
                  <a16:creationId xmlns:a16="http://schemas.microsoft.com/office/drawing/2014/main" id="{D7575391-7193-FB46-8076-008CD3A2718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847557" y="2606983"/>
              <a:ext cx="972878" cy="972878"/>
            </a:xfrm>
            <a:prstGeom prst="rect">
              <a:avLst/>
            </a:prstGeom>
          </p:spPr>
        </p:pic>
        <p:pic>
          <p:nvPicPr>
            <p:cNvPr id="17" name="Picture 16">
              <a:extLst>
                <a:ext uri="{FF2B5EF4-FFF2-40B4-BE49-F238E27FC236}">
                  <a16:creationId xmlns:a16="http://schemas.microsoft.com/office/drawing/2014/main" id="{F3A8FEE4-E608-2D4F-9111-B53DB4453D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316759" y="2606983"/>
              <a:ext cx="972878" cy="972878"/>
            </a:xfrm>
            <a:prstGeom prst="rect">
              <a:avLst/>
            </a:prstGeom>
          </p:spPr>
        </p:pic>
        <p:pic>
          <p:nvPicPr>
            <p:cNvPr id="18" name="Picture 17">
              <a:extLst>
                <a:ext uri="{FF2B5EF4-FFF2-40B4-BE49-F238E27FC236}">
                  <a16:creationId xmlns:a16="http://schemas.microsoft.com/office/drawing/2014/main" id="{7163088E-FFCF-544D-B9AA-731B2112B4D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93486" y="2606983"/>
              <a:ext cx="972878" cy="972878"/>
            </a:xfrm>
            <a:prstGeom prst="rect">
              <a:avLst/>
            </a:prstGeom>
          </p:spPr>
        </p:pic>
        <p:pic>
          <p:nvPicPr>
            <p:cNvPr id="19" name="Picture 18">
              <a:extLst>
                <a:ext uri="{FF2B5EF4-FFF2-40B4-BE49-F238E27FC236}">
                  <a16:creationId xmlns:a16="http://schemas.microsoft.com/office/drawing/2014/main" id="{5799F894-C9B2-E840-83FA-64F9FA62D13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84372" y="2606983"/>
              <a:ext cx="972878" cy="972878"/>
            </a:xfrm>
            <a:prstGeom prst="rect">
              <a:avLst/>
            </a:prstGeom>
          </p:spPr>
        </p:pic>
        <p:pic>
          <p:nvPicPr>
            <p:cNvPr id="20" name="Picture 19">
              <a:extLst>
                <a:ext uri="{FF2B5EF4-FFF2-40B4-BE49-F238E27FC236}">
                  <a16:creationId xmlns:a16="http://schemas.microsoft.com/office/drawing/2014/main" id="{6B4E3BD8-9CD1-3041-AFFD-2BB82FFB1B1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40937" y="973348"/>
              <a:ext cx="972878" cy="972878"/>
            </a:xfrm>
            <a:prstGeom prst="rect">
              <a:avLst/>
            </a:prstGeom>
          </p:spPr>
        </p:pic>
        <p:pic>
          <p:nvPicPr>
            <p:cNvPr id="21" name="Picture 20">
              <a:extLst>
                <a:ext uri="{FF2B5EF4-FFF2-40B4-BE49-F238E27FC236}">
                  <a16:creationId xmlns:a16="http://schemas.microsoft.com/office/drawing/2014/main" id="{9EDFFD4E-E5BB-A04C-B1A8-27A4522AAAD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419556" y="992235"/>
              <a:ext cx="972878" cy="972878"/>
            </a:xfrm>
            <a:prstGeom prst="rect">
              <a:avLst/>
            </a:prstGeom>
          </p:spPr>
        </p:pic>
        <p:pic>
          <p:nvPicPr>
            <p:cNvPr id="22" name="Picture 21">
              <a:extLst>
                <a:ext uri="{FF2B5EF4-FFF2-40B4-BE49-F238E27FC236}">
                  <a16:creationId xmlns:a16="http://schemas.microsoft.com/office/drawing/2014/main" id="{F3B4CE60-FDEF-5348-BF40-AF60749819F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898175" y="992235"/>
              <a:ext cx="972878" cy="972878"/>
            </a:xfrm>
            <a:prstGeom prst="rect">
              <a:avLst/>
            </a:prstGeom>
          </p:spPr>
        </p:pic>
        <p:pic>
          <p:nvPicPr>
            <p:cNvPr id="23" name="Picture 22">
              <a:extLst>
                <a:ext uri="{FF2B5EF4-FFF2-40B4-BE49-F238E27FC236}">
                  <a16:creationId xmlns:a16="http://schemas.microsoft.com/office/drawing/2014/main" id="{31E11627-F50B-5C4C-8D63-6F96B068502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361104" y="992235"/>
              <a:ext cx="972878" cy="972878"/>
            </a:xfrm>
            <a:prstGeom prst="rect">
              <a:avLst/>
            </a:prstGeom>
          </p:spPr>
        </p:pic>
        <p:pic>
          <p:nvPicPr>
            <p:cNvPr id="24" name="Picture 23">
              <a:extLst>
                <a:ext uri="{FF2B5EF4-FFF2-40B4-BE49-F238E27FC236}">
                  <a16:creationId xmlns:a16="http://schemas.microsoft.com/office/drawing/2014/main" id="{970BB9D8-5D02-DE43-92D2-7668D73F823C}"/>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844704" y="992235"/>
              <a:ext cx="972878" cy="972878"/>
            </a:xfrm>
            <a:prstGeom prst="rect">
              <a:avLst/>
            </a:prstGeom>
          </p:spPr>
        </p:pic>
        <p:pic>
          <p:nvPicPr>
            <p:cNvPr id="25" name="Picture 24">
              <a:extLst>
                <a:ext uri="{FF2B5EF4-FFF2-40B4-BE49-F238E27FC236}">
                  <a16:creationId xmlns:a16="http://schemas.microsoft.com/office/drawing/2014/main" id="{0983EB03-C772-F44F-9817-5BB8767274CA}"/>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16759" y="992235"/>
              <a:ext cx="972878" cy="972878"/>
            </a:xfrm>
            <a:prstGeom prst="rect">
              <a:avLst/>
            </a:prstGeom>
          </p:spPr>
        </p:pic>
        <p:pic>
          <p:nvPicPr>
            <p:cNvPr id="26" name="Picture 25">
              <a:extLst>
                <a:ext uri="{FF2B5EF4-FFF2-40B4-BE49-F238E27FC236}">
                  <a16:creationId xmlns:a16="http://schemas.microsoft.com/office/drawing/2014/main" id="{90BADAB8-1660-4143-8BEF-AAE2CC36BF8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04792" y="992235"/>
              <a:ext cx="972878" cy="972878"/>
            </a:xfrm>
            <a:prstGeom prst="rect">
              <a:avLst/>
            </a:prstGeom>
          </p:spPr>
        </p:pic>
        <p:pic>
          <p:nvPicPr>
            <p:cNvPr id="27" name="Picture 26">
              <a:extLst>
                <a:ext uri="{FF2B5EF4-FFF2-40B4-BE49-F238E27FC236}">
                  <a16:creationId xmlns:a16="http://schemas.microsoft.com/office/drawing/2014/main" id="{06C447F4-11C1-A04C-AD96-34B7E1AEB5A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78178" y="1004267"/>
              <a:ext cx="972878" cy="972878"/>
            </a:xfrm>
            <a:prstGeom prst="rect">
              <a:avLst/>
            </a:prstGeom>
          </p:spPr>
        </p:pic>
      </p:grpSp>
    </p:spTree>
    <p:extLst>
      <p:ext uri="{BB962C8B-B14F-4D97-AF65-F5344CB8AC3E}">
        <p14:creationId xmlns:p14="http://schemas.microsoft.com/office/powerpoint/2010/main" val="36827247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71E78-74B5-AD45-9015-B44AC89BAE13}"/>
              </a:ext>
            </a:extLst>
          </p:cNvPr>
          <p:cNvSpPr>
            <a:spLocks noGrp="1"/>
          </p:cNvSpPr>
          <p:nvPr>
            <p:ph type="sldNum" sz="quarter" idx="11"/>
          </p:nvPr>
        </p:nvSpPr>
        <p:spPr>
          <a:xfrm>
            <a:off x="197012" y="6330406"/>
            <a:ext cx="381000" cy="365125"/>
          </a:xfrm>
        </p:spPr>
        <p:txBody>
          <a:bodyPr/>
          <a:lstStyle/>
          <a:p>
            <a:fld id="{F02DC927-F217-F94B-9B78-6AEC652E5EC1}" type="slidenum">
              <a:rPr lang="en-US" smtClean="0"/>
              <a:pPr/>
              <a:t>‹#›</a:t>
            </a:fld>
            <a:endParaRPr lang="en-US"/>
          </a:p>
        </p:txBody>
      </p:sp>
      <p:grpSp>
        <p:nvGrpSpPr>
          <p:cNvPr id="28" name="Group 27">
            <a:extLst>
              <a:ext uri="{FF2B5EF4-FFF2-40B4-BE49-F238E27FC236}">
                <a16:creationId xmlns:a16="http://schemas.microsoft.com/office/drawing/2014/main" id="{AB1F5B04-8629-C540-AA6F-FC68B2B723DD}"/>
              </a:ext>
            </a:extLst>
          </p:cNvPr>
          <p:cNvGrpSpPr/>
          <p:nvPr userDrawn="1"/>
        </p:nvGrpSpPr>
        <p:grpSpPr>
          <a:xfrm>
            <a:off x="1169623" y="1891146"/>
            <a:ext cx="9869360" cy="3560719"/>
            <a:chOff x="275559" y="992235"/>
            <a:chExt cx="11640879" cy="4199857"/>
          </a:xfrm>
        </p:grpSpPr>
        <p:grpSp>
          <p:nvGrpSpPr>
            <p:cNvPr id="29" name="Group 28">
              <a:extLst>
                <a:ext uri="{FF2B5EF4-FFF2-40B4-BE49-F238E27FC236}">
                  <a16:creationId xmlns:a16="http://schemas.microsoft.com/office/drawing/2014/main" id="{C4DEF3EE-4C56-9643-A37A-8AAEDAF2270A}"/>
                </a:ext>
              </a:extLst>
            </p:cNvPr>
            <p:cNvGrpSpPr/>
            <p:nvPr/>
          </p:nvGrpSpPr>
          <p:grpSpPr>
            <a:xfrm>
              <a:off x="275563" y="992235"/>
              <a:ext cx="11640875" cy="975395"/>
              <a:chOff x="275559" y="1918666"/>
              <a:chExt cx="11640875" cy="975395"/>
            </a:xfrm>
          </p:grpSpPr>
          <p:pic>
            <p:nvPicPr>
              <p:cNvPr id="48" name="Picture 47">
                <a:extLst>
                  <a:ext uri="{FF2B5EF4-FFF2-40B4-BE49-F238E27FC236}">
                    <a16:creationId xmlns:a16="http://schemas.microsoft.com/office/drawing/2014/main" id="{2553D226-893E-5A4B-833C-7DDDBE7215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3556" y="1918666"/>
                <a:ext cx="972878" cy="972878"/>
              </a:xfrm>
              <a:prstGeom prst="rect">
                <a:avLst/>
              </a:prstGeom>
            </p:spPr>
          </p:pic>
          <p:pic>
            <p:nvPicPr>
              <p:cNvPr id="49" name="Picture 48">
                <a:extLst>
                  <a:ext uri="{FF2B5EF4-FFF2-40B4-BE49-F238E27FC236}">
                    <a16:creationId xmlns:a16="http://schemas.microsoft.com/office/drawing/2014/main" id="{926CC18F-32F8-DE49-ADDA-6F88AF33A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9556" y="1918666"/>
                <a:ext cx="972878" cy="972878"/>
              </a:xfrm>
              <a:prstGeom prst="rect">
                <a:avLst/>
              </a:prstGeom>
            </p:spPr>
          </p:pic>
          <p:pic>
            <p:nvPicPr>
              <p:cNvPr id="50" name="Picture 49">
                <a:extLst>
                  <a:ext uri="{FF2B5EF4-FFF2-40B4-BE49-F238E27FC236}">
                    <a16:creationId xmlns:a16="http://schemas.microsoft.com/office/drawing/2014/main" id="{A3907D71-81DA-A14A-8682-442B8BE5C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328" y="1918666"/>
                <a:ext cx="972878" cy="972878"/>
              </a:xfrm>
              <a:prstGeom prst="rect">
                <a:avLst/>
              </a:prstGeom>
            </p:spPr>
          </p:pic>
          <p:pic>
            <p:nvPicPr>
              <p:cNvPr id="51" name="Picture 50">
                <a:extLst>
                  <a:ext uri="{FF2B5EF4-FFF2-40B4-BE49-F238E27FC236}">
                    <a16:creationId xmlns:a16="http://schemas.microsoft.com/office/drawing/2014/main" id="{B1B7191E-1274-F744-A116-DE335826B3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8943" y="1918666"/>
                <a:ext cx="972878" cy="972878"/>
              </a:xfrm>
              <a:prstGeom prst="rect">
                <a:avLst/>
              </a:prstGeom>
            </p:spPr>
          </p:pic>
          <p:pic>
            <p:nvPicPr>
              <p:cNvPr id="52" name="Picture 51">
                <a:extLst>
                  <a:ext uri="{FF2B5EF4-FFF2-40B4-BE49-F238E27FC236}">
                    <a16:creationId xmlns:a16="http://schemas.microsoft.com/office/drawing/2014/main" id="{BA2BAD22-B3D1-1D44-8042-E211A73610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7558" y="1918666"/>
                <a:ext cx="972878" cy="972878"/>
              </a:xfrm>
              <a:prstGeom prst="rect">
                <a:avLst/>
              </a:prstGeom>
            </p:spPr>
          </p:pic>
          <p:pic>
            <p:nvPicPr>
              <p:cNvPr id="53" name="Picture 52">
                <a:extLst>
                  <a:ext uri="{FF2B5EF4-FFF2-40B4-BE49-F238E27FC236}">
                    <a16:creationId xmlns:a16="http://schemas.microsoft.com/office/drawing/2014/main" id="{FAB4F2CF-7261-454B-84D8-A23A55D24D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6173" y="1918666"/>
                <a:ext cx="972878" cy="972878"/>
              </a:xfrm>
              <a:prstGeom prst="rect">
                <a:avLst/>
              </a:prstGeom>
            </p:spPr>
          </p:pic>
          <p:pic>
            <p:nvPicPr>
              <p:cNvPr id="54" name="Picture 53">
                <a:extLst>
                  <a:ext uri="{FF2B5EF4-FFF2-40B4-BE49-F238E27FC236}">
                    <a16:creationId xmlns:a16="http://schemas.microsoft.com/office/drawing/2014/main" id="{4CB8043D-3636-F344-A811-04F3729E67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99559" y="1918666"/>
                <a:ext cx="972878" cy="972878"/>
              </a:xfrm>
              <a:prstGeom prst="rect">
                <a:avLst/>
              </a:prstGeom>
            </p:spPr>
          </p:pic>
          <p:pic>
            <p:nvPicPr>
              <p:cNvPr id="55" name="Picture 54">
                <a:extLst>
                  <a:ext uri="{FF2B5EF4-FFF2-40B4-BE49-F238E27FC236}">
                    <a16:creationId xmlns:a16="http://schemas.microsoft.com/office/drawing/2014/main" id="{DACC84F5-D2C0-C743-9B4E-B4562CA9FC7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5559" y="1921183"/>
                <a:ext cx="972878" cy="972878"/>
              </a:xfrm>
              <a:prstGeom prst="rect">
                <a:avLst/>
              </a:prstGeom>
            </p:spPr>
          </p:pic>
        </p:grpSp>
        <p:grpSp>
          <p:nvGrpSpPr>
            <p:cNvPr id="30" name="Group 29">
              <a:extLst>
                <a:ext uri="{FF2B5EF4-FFF2-40B4-BE49-F238E27FC236}">
                  <a16:creationId xmlns:a16="http://schemas.microsoft.com/office/drawing/2014/main" id="{C6199904-6632-3649-9D1C-CCB54C8A6AE4}"/>
                </a:ext>
              </a:extLst>
            </p:cNvPr>
            <p:cNvGrpSpPr/>
            <p:nvPr/>
          </p:nvGrpSpPr>
          <p:grpSpPr>
            <a:xfrm>
              <a:off x="275559" y="2606983"/>
              <a:ext cx="11640874" cy="972878"/>
              <a:chOff x="275559" y="1921183"/>
              <a:chExt cx="11640874" cy="972878"/>
            </a:xfrm>
          </p:grpSpPr>
          <p:pic>
            <p:nvPicPr>
              <p:cNvPr id="40" name="Picture 39">
                <a:extLst>
                  <a:ext uri="{FF2B5EF4-FFF2-40B4-BE49-F238E27FC236}">
                    <a16:creationId xmlns:a16="http://schemas.microsoft.com/office/drawing/2014/main" id="{38BF5389-C719-564E-9541-EFCFB9673E9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43555" y="1921183"/>
                <a:ext cx="972878" cy="972878"/>
              </a:xfrm>
              <a:prstGeom prst="rect">
                <a:avLst/>
              </a:prstGeom>
            </p:spPr>
          </p:pic>
          <p:pic>
            <p:nvPicPr>
              <p:cNvPr id="41" name="Picture 40">
                <a:extLst>
                  <a:ext uri="{FF2B5EF4-FFF2-40B4-BE49-F238E27FC236}">
                    <a16:creationId xmlns:a16="http://schemas.microsoft.com/office/drawing/2014/main" id="{32247F1C-FE97-DF45-835E-B4C52CD0BB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19556" y="1921183"/>
                <a:ext cx="972878" cy="972878"/>
              </a:xfrm>
              <a:prstGeom prst="rect">
                <a:avLst/>
              </a:prstGeom>
            </p:spPr>
          </p:pic>
          <p:pic>
            <p:nvPicPr>
              <p:cNvPr id="42" name="Picture 41">
                <a:extLst>
                  <a:ext uri="{FF2B5EF4-FFF2-40B4-BE49-F238E27FC236}">
                    <a16:creationId xmlns:a16="http://schemas.microsoft.com/office/drawing/2014/main" id="{A687939C-DF11-DC46-BDE5-FB00AD6D0D7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95557" y="1921183"/>
                <a:ext cx="972878" cy="972878"/>
              </a:xfrm>
              <a:prstGeom prst="rect">
                <a:avLst/>
              </a:prstGeom>
            </p:spPr>
          </p:pic>
          <p:pic>
            <p:nvPicPr>
              <p:cNvPr id="43" name="Picture 42">
                <a:extLst>
                  <a:ext uri="{FF2B5EF4-FFF2-40B4-BE49-F238E27FC236}">
                    <a16:creationId xmlns:a16="http://schemas.microsoft.com/office/drawing/2014/main" id="{F1026A0F-658A-1C40-89FF-59BAED72E9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68338" y="1921183"/>
                <a:ext cx="972878" cy="972878"/>
              </a:xfrm>
              <a:prstGeom prst="rect">
                <a:avLst/>
              </a:prstGeom>
            </p:spPr>
          </p:pic>
          <p:pic>
            <p:nvPicPr>
              <p:cNvPr id="44" name="Picture 43">
                <a:extLst>
                  <a:ext uri="{FF2B5EF4-FFF2-40B4-BE49-F238E27FC236}">
                    <a16:creationId xmlns:a16="http://schemas.microsoft.com/office/drawing/2014/main" id="{AE09A790-A0C2-7644-AA43-8870F4755D8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844704" y="1921183"/>
                <a:ext cx="972878" cy="972878"/>
              </a:xfrm>
              <a:prstGeom prst="rect">
                <a:avLst/>
              </a:prstGeom>
            </p:spPr>
          </p:pic>
          <p:pic>
            <p:nvPicPr>
              <p:cNvPr id="45" name="Picture 44">
                <a:extLst>
                  <a:ext uri="{FF2B5EF4-FFF2-40B4-BE49-F238E27FC236}">
                    <a16:creationId xmlns:a16="http://schemas.microsoft.com/office/drawing/2014/main" id="{4A1EDF25-ED18-8C46-9229-AD7EE2B6EA9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323558" y="1921183"/>
                <a:ext cx="972878" cy="972878"/>
              </a:xfrm>
              <a:prstGeom prst="rect">
                <a:avLst/>
              </a:prstGeom>
            </p:spPr>
          </p:pic>
          <p:pic>
            <p:nvPicPr>
              <p:cNvPr id="46" name="Picture 45">
                <a:extLst>
                  <a:ext uri="{FF2B5EF4-FFF2-40B4-BE49-F238E27FC236}">
                    <a16:creationId xmlns:a16="http://schemas.microsoft.com/office/drawing/2014/main" id="{59AA280F-1949-0342-A32D-E65F2FFA04B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99559" y="1921183"/>
                <a:ext cx="972878" cy="972878"/>
              </a:xfrm>
              <a:prstGeom prst="rect">
                <a:avLst/>
              </a:prstGeom>
            </p:spPr>
          </p:pic>
          <p:pic>
            <p:nvPicPr>
              <p:cNvPr id="47" name="Picture 46">
                <a:extLst>
                  <a:ext uri="{FF2B5EF4-FFF2-40B4-BE49-F238E27FC236}">
                    <a16:creationId xmlns:a16="http://schemas.microsoft.com/office/drawing/2014/main" id="{ECCC1786-26F1-0C4F-B8A7-BCF2A820AA5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75559" y="1921183"/>
                <a:ext cx="972878" cy="972878"/>
              </a:xfrm>
              <a:prstGeom prst="rect">
                <a:avLst/>
              </a:prstGeom>
            </p:spPr>
          </p:pic>
        </p:grpSp>
        <p:grpSp>
          <p:nvGrpSpPr>
            <p:cNvPr id="31" name="Group 30">
              <a:extLst>
                <a:ext uri="{FF2B5EF4-FFF2-40B4-BE49-F238E27FC236}">
                  <a16:creationId xmlns:a16="http://schemas.microsoft.com/office/drawing/2014/main" id="{46407604-FF9F-F94E-934F-2DC8E06D8EBB}"/>
                </a:ext>
              </a:extLst>
            </p:cNvPr>
            <p:cNvGrpSpPr/>
            <p:nvPr/>
          </p:nvGrpSpPr>
          <p:grpSpPr>
            <a:xfrm>
              <a:off x="275559" y="4219214"/>
              <a:ext cx="11640874" cy="972878"/>
              <a:chOff x="275559" y="1921183"/>
              <a:chExt cx="11640874" cy="972878"/>
            </a:xfrm>
          </p:grpSpPr>
          <p:pic>
            <p:nvPicPr>
              <p:cNvPr id="32" name="Picture 31">
                <a:extLst>
                  <a:ext uri="{FF2B5EF4-FFF2-40B4-BE49-F238E27FC236}">
                    <a16:creationId xmlns:a16="http://schemas.microsoft.com/office/drawing/2014/main" id="{AAEB3BD0-60E5-B846-97BA-9F9773D1D00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43555" y="1921183"/>
                <a:ext cx="972878" cy="972878"/>
              </a:xfrm>
              <a:prstGeom prst="rect">
                <a:avLst/>
              </a:prstGeom>
            </p:spPr>
          </p:pic>
          <p:pic>
            <p:nvPicPr>
              <p:cNvPr id="33" name="Picture 32">
                <a:extLst>
                  <a:ext uri="{FF2B5EF4-FFF2-40B4-BE49-F238E27FC236}">
                    <a16:creationId xmlns:a16="http://schemas.microsoft.com/office/drawing/2014/main" id="{C1E8D1F3-766C-814B-87ED-E26502CE1A0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419556" y="1921183"/>
                <a:ext cx="972878" cy="972878"/>
              </a:xfrm>
              <a:prstGeom prst="rect">
                <a:avLst/>
              </a:prstGeom>
            </p:spPr>
          </p:pic>
          <p:pic>
            <p:nvPicPr>
              <p:cNvPr id="34" name="Picture 33">
                <a:extLst>
                  <a:ext uri="{FF2B5EF4-FFF2-40B4-BE49-F238E27FC236}">
                    <a16:creationId xmlns:a16="http://schemas.microsoft.com/office/drawing/2014/main" id="{DA101753-D28D-CF41-8FC7-F1318D6FF81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895557" y="1921183"/>
                <a:ext cx="972878" cy="972878"/>
              </a:xfrm>
              <a:prstGeom prst="rect">
                <a:avLst/>
              </a:prstGeom>
            </p:spPr>
          </p:pic>
          <p:pic>
            <p:nvPicPr>
              <p:cNvPr id="35" name="Picture 34">
                <a:extLst>
                  <a:ext uri="{FF2B5EF4-FFF2-40B4-BE49-F238E27FC236}">
                    <a16:creationId xmlns:a16="http://schemas.microsoft.com/office/drawing/2014/main" id="{3F409B9D-99BC-184A-B6A5-C3ACBB68D95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371557" y="1921183"/>
                <a:ext cx="972878" cy="972878"/>
              </a:xfrm>
              <a:prstGeom prst="rect">
                <a:avLst/>
              </a:prstGeom>
            </p:spPr>
          </p:pic>
          <p:pic>
            <p:nvPicPr>
              <p:cNvPr id="36" name="Picture 35">
                <a:extLst>
                  <a:ext uri="{FF2B5EF4-FFF2-40B4-BE49-F238E27FC236}">
                    <a16:creationId xmlns:a16="http://schemas.microsoft.com/office/drawing/2014/main" id="{052AC4A2-40C8-D744-8A28-C80024C41306}"/>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847557" y="1921183"/>
                <a:ext cx="972878" cy="972878"/>
              </a:xfrm>
              <a:prstGeom prst="rect">
                <a:avLst/>
              </a:prstGeom>
            </p:spPr>
          </p:pic>
          <p:pic>
            <p:nvPicPr>
              <p:cNvPr id="37" name="Picture 36">
                <a:extLst>
                  <a:ext uri="{FF2B5EF4-FFF2-40B4-BE49-F238E27FC236}">
                    <a16:creationId xmlns:a16="http://schemas.microsoft.com/office/drawing/2014/main" id="{5BE4913A-19E5-FE47-8616-6E5E680BDF9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23558" y="1921183"/>
                <a:ext cx="972878" cy="972878"/>
              </a:xfrm>
              <a:prstGeom prst="rect">
                <a:avLst/>
              </a:prstGeom>
            </p:spPr>
          </p:pic>
          <p:pic>
            <p:nvPicPr>
              <p:cNvPr id="38" name="Picture 37">
                <a:extLst>
                  <a:ext uri="{FF2B5EF4-FFF2-40B4-BE49-F238E27FC236}">
                    <a16:creationId xmlns:a16="http://schemas.microsoft.com/office/drawing/2014/main" id="{FE3764E8-E5F2-F241-881C-DDF0B7B5BA7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799559" y="1921183"/>
                <a:ext cx="972878" cy="972878"/>
              </a:xfrm>
              <a:prstGeom prst="rect">
                <a:avLst/>
              </a:prstGeom>
            </p:spPr>
          </p:pic>
          <p:pic>
            <p:nvPicPr>
              <p:cNvPr id="39" name="Picture 38">
                <a:extLst>
                  <a:ext uri="{FF2B5EF4-FFF2-40B4-BE49-F238E27FC236}">
                    <a16:creationId xmlns:a16="http://schemas.microsoft.com/office/drawing/2014/main" id="{E707A530-64BF-1B42-817B-7274846894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75559" y="1921183"/>
                <a:ext cx="972878" cy="972878"/>
              </a:xfrm>
              <a:prstGeom prst="rect">
                <a:avLst/>
              </a:prstGeom>
            </p:spPr>
          </p:pic>
        </p:grpSp>
      </p:grpSp>
    </p:spTree>
    <p:extLst>
      <p:ext uri="{BB962C8B-B14F-4D97-AF65-F5344CB8AC3E}">
        <p14:creationId xmlns:p14="http://schemas.microsoft.com/office/powerpoint/2010/main" val="31498449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CDEF6-5920-6242-9CF6-8F0598CA945E}"/>
              </a:ext>
            </a:extLst>
          </p:cNvPr>
          <p:cNvSpPr/>
          <p:nvPr userDrawn="1"/>
        </p:nvSpPr>
        <p:spPr>
          <a:xfrm>
            <a:off x="0" y="0"/>
            <a:ext cx="12192000" cy="6857999"/>
          </a:xfrm>
          <a:prstGeom prst="rect">
            <a:avLst/>
          </a:prstGeom>
          <a:solidFill>
            <a:srgbClr val="32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34D143C-3105-B543-9FEF-FF408DB79F89}"/>
              </a:ext>
            </a:extLst>
          </p:cNvPr>
          <p:cNvGrpSpPr/>
          <p:nvPr userDrawn="1"/>
        </p:nvGrpSpPr>
        <p:grpSpPr>
          <a:xfrm>
            <a:off x="1163596" y="1880755"/>
            <a:ext cx="9870680" cy="3570642"/>
            <a:chOff x="271379" y="988364"/>
            <a:chExt cx="11642436" cy="4211561"/>
          </a:xfrm>
        </p:grpSpPr>
        <p:pic>
          <p:nvPicPr>
            <p:cNvPr id="4" name="Picture 3">
              <a:extLst>
                <a:ext uri="{FF2B5EF4-FFF2-40B4-BE49-F238E27FC236}">
                  <a16:creationId xmlns:a16="http://schemas.microsoft.com/office/drawing/2014/main" id="{6BD4229D-919E-EC4C-A433-C6B02C74B6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0937" y="4214457"/>
              <a:ext cx="972878" cy="972878"/>
            </a:xfrm>
            <a:prstGeom prst="rect">
              <a:avLst/>
            </a:prstGeom>
          </p:spPr>
        </p:pic>
        <p:pic>
          <p:nvPicPr>
            <p:cNvPr id="5" name="Picture 4">
              <a:extLst>
                <a:ext uri="{FF2B5EF4-FFF2-40B4-BE49-F238E27FC236}">
                  <a16:creationId xmlns:a16="http://schemas.microsoft.com/office/drawing/2014/main" id="{4388E230-B442-5944-9C1A-E06B00171B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8012" y="4224389"/>
              <a:ext cx="972878" cy="972878"/>
            </a:xfrm>
            <a:prstGeom prst="rect">
              <a:avLst/>
            </a:prstGeom>
          </p:spPr>
        </p:pic>
        <p:pic>
          <p:nvPicPr>
            <p:cNvPr id="6" name="Picture 5">
              <a:extLst>
                <a:ext uri="{FF2B5EF4-FFF2-40B4-BE49-F238E27FC236}">
                  <a16:creationId xmlns:a16="http://schemas.microsoft.com/office/drawing/2014/main" id="{5F93FC9D-A744-5149-86E7-14B3B2F053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8175" y="4224389"/>
              <a:ext cx="972878" cy="972878"/>
            </a:xfrm>
            <a:prstGeom prst="rect">
              <a:avLst/>
            </a:prstGeom>
          </p:spPr>
        </p:pic>
        <p:pic>
          <p:nvPicPr>
            <p:cNvPr id="7" name="Picture 6">
              <a:extLst>
                <a:ext uri="{FF2B5EF4-FFF2-40B4-BE49-F238E27FC236}">
                  <a16:creationId xmlns:a16="http://schemas.microsoft.com/office/drawing/2014/main" id="{A44B8430-6720-FF42-891B-CC09020B2E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8338" y="4224389"/>
              <a:ext cx="972878" cy="972878"/>
            </a:xfrm>
            <a:prstGeom prst="rect">
              <a:avLst/>
            </a:prstGeom>
          </p:spPr>
        </p:pic>
        <p:pic>
          <p:nvPicPr>
            <p:cNvPr id="8" name="Picture 7">
              <a:extLst>
                <a:ext uri="{FF2B5EF4-FFF2-40B4-BE49-F238E27FC236}">
                  <a16:creationId xmlns:a16="http://schemas.microsoft.com/office/drawing/2014/main" id="{D21B342F-A67C-9B40-9082-D1551BABEA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7195" y="4214457"/>
              <a:ext cx="972878" cy="972878"/>
            </a:xfrm>
            <a:prstGeom prst="rect">
              <a:avLst/>
            </a:prstGeom>
          </p:spPr>
        </p:pic>
        <p:pic>
          <p:nvPicPr>
            <p:cNvPr id="9" name="Picture 8">
              <a:extLst>
                <a:ext uri="{FF2B5EF4-FFF2-40B4-BE49-F238E27FC236}">
                  <a16:creationId xmlns:a16="http://schemas.microsoft.com/office/drawing/2014/main" id="{9A28B1D1-E6B7-E94F-91A7-83BABF150C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4284" y="4227047"/>
              <a:ext cx="972878" cy="972878"/>
            </a:xfrm>
            <a:prstGeom prst="rect">
              <a:avLst/>
            </a:prstGeom>
          </p:spPr>
        </p:pic>
        <p:pic>
          <p:nvPicPr>
            <p:cNvPr id="10" name="Picture 9">
              <a:extLst>
                <a:ext uri="{FF2B5EF4-FFF2-40B4-BE49-F238E27FC236}">
                  <a16:creationId xmlns:a16="http://schemas.microsoft.com/office/drawing/2014/main" id="{624CEF59-EC3A-BB4D-9711-2E2032B8342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11591" y="4227047"/>
              <a:ext cx="972878" cy="972878"/>
            </a:xfrm>
            <a:prstGeom prst="rect">
              <a:avLst/>
            </a:prstGeom>
          </p:spPr>
        </p:pic>
        <p:pic>
          <p:nvPicPr>
            <p:cNvPr id="11" name="Picture 10">
              <a:extLst>
                <a:ext uri="{FF2B5EF4-FFF2-40B4-BE49-F238E27FC236}">
                  <a16:creationId xmlns:a16="http://schemas.microsoft.com/office/drawing/2014/main" id="{BBD19B78-8414-FD49-8BE6-1110D3EBEA0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2902" y="4227047"/>
              <a:ext cx="972878" cy="972878"/>
            </a:xfrm>
            <a:prstGeom prst="rect">
              <a:avLst/>
            </a:prstGeom>
          </p:spPr>
        </p:pic>
        <p:pic>
          <p:nvPicPr>
            <p:cNvPr id="12" name="Picture 11">
              <a:extLst>
                <a:ext uri="{FF2B5EF4-FFF2-40B4-BE49-F238E27FC236}">
                  <a16:creationId xmlns:a16="http://schemas.microsoft.com/office/drawing/2014/main" id="{C8F4AB31-2922-5147-BA4A-082D6783C0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40937" y="2606983"/>
              <a:ext cx="972878" cy="972878"/>
            </a:xfrm>
            <a:prstGeom prst="rect">
              <a:avLst/>
            </a:prstGeom>
          </p:spPr>
        </p:pic>
        <p:pic>
          <p:nvPicPr>
            <p:cNvPr id="13" name="Picture 12">
              <a:extLst>
                <a:ext uri="{FF2B5EF4-FFF2-40B4-BE49-F238E27FC236}">
                  <a16:creationId xmlns:a16="http://schemas.microsoft.com/office/drawing/2014/main" id="{5CB36DE4-7106-844A-B57F-F04C2CC90C8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15148" y="2611740"/>
              <a:ext cx="972878" cy="972878"/>
            </a:xfrm>
            <a:prstGeom prst="rect">
              <a:avLst/>
            </a:prstGeom>
          </p:spPr>
        </p:pic>
        <p:pic>
          <p:nvPicPr>
            <p:cNvPr id="14" name="Picture 13">
              <a:extLst>
                <a:ext uri="{FF2B5EF4-FFF2-40B4-BE49-F238E27FC236}">
                  <a16:creationId xmlns:a16="http://schemas.microsoft.com/office/drawing/2014/main" id="{39518FDE-DFF5-1E42-8510-25AD12ACA79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98175" y="2621673"/>
              <a:ext cx="972878" cy="972878"/>
            </a:xfrm>
            <a:prstGeom prst="rect">
              <a:avLst/>
            </a:prstGeom>
          </p:spPr>
        </p:pic>
        <p:pic>
          <p:nvPicPr>
            <p:cNvPr id="15" name="Picture 14">
              <a:extLst>
                <a:ext uri="{FF2B5EF4-FFF2-40B4-BE49-F238E27FC236}">
                  <a16:creationId xmlns:a16="http://schemas.microsoft.com/office/drawing/2014/main" id="{23AF03B0-687B-114E-AA39-35B92E5F60A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68338" y="2621673"/>
              <a:ext cx="972878" cy="972878"/>
            </a:xfrm>
            <a:prstGeom prst="rect">
              <a:avLst/>
            </a:prstGeom>
          </p:spPr>
        </p:pic>
        <p:pic>
          <p:nvPicPr>
            <p:cNvPr id="16" name="Picture 15">
              <a:extLst>
                <a:ext uri="{FF2B5EF4-FFF2-40B4-BE49-F238E27FC236}">
                  <a16:creationId xmlns:a16="http://schemas.microsoft.com/office/drawing/2014/main" id="{5C5DBDFA-4C1D-2E4D-864A-312E250F33C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852691" y="2611740"/>
              <a:ext cx="972878" cy="972878"/>
            </a:xfrm>
            <a:prstGeom prst="rect">
              <a:avLst/>
            </a:prstGeom>
          </p:spPr>
        </p:pic>
        <p:pic>
          <p:nvPicPr>
            <p:cNvPr id="17" name="Picture 16">
              <a:extLst>
                <a:ext uri="{FF2B5EF4-FFF2-40B4-BE49-F238E27FC236}">
                  <a16:creationId xmlns:a16="http://schemas.microsoft.com/office/drawing/2014/main" id="{F6C04D26-A45E-134A-980A-92E83935FFC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324284" y="2611740"/>
              <a:ext cx="972878" cy="972878"/>
            </a:xfrm>
            <a:prstGeom prst="rect">
              <a:avLst/>
            </a:prstGeom>
          </p:spPr>
        </p:pic>
        <p:pic>
          <p:nvPicPr>
            <p:cNvPr id="18" name="Picture 17">
              <a:extLst>
                <a:ext uri="{FF2B5EF4-FFF2-40B4-BE49-F238E27FC236}">
                  <a16:creationId xmlns:a16="http://schemas.microsoft.com/office/drawing/2014/main" id="{93978757-E414-134E-ADE3-1F5754871D4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99559" y="2611740"/>
              <a:ext cx="972878" cy="972878"/>
            </a:xfrm>
            <a:prstGeom prst="rect">
              <a:avLst/>
            </a:prstGeom>
          </p:spPr>
        </p:pic>
        <p:pic>
          <p:nvPicPr>
            <p:cNvPr id="19" name="Picture 18">
              <a:extLst>
                <a:ext uri="{FF2B5EF4-FFF2-40B4-BE49-F238E27FC236}">
                  <a16:creationId xmlns:a16="http://schemas.microsoft.com/office/drawing/2014/main" id="{E1D2361E-F463-0A49-9B93-8B27E95EF20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84934" y="2621673"/>
              <a:ext cx="972878" cy="972878"/>
            </a:xfrm>
            <a:prstGeom prst="rect">
              <a:avLst/>
            </a:prstGeom>
          </p:spPr>
        </p:pic>
        <p:pic>
          <p:nvPicPr>
            <p:cNvPr id="20" name="Picture 19">
              <a:extLst>
                <a:ext uri="{FF2B5EF4-FFF2-40B4-BE49-F238E27FC236}">
                  <a16:creationId xmlns:a16="http://schemas.microsoft.com/office/drawing/2014/main" id="{C9CA563C-EE42-CE42-B5A9-25F3CB848F6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40937" y="988364"/>
              <a:ext cx="972878" cy="972878"/>
            </a:xfrm>
            <a:prstGeom prst="rect">
              <a:avLst/>
            </a:prstGeom>
          </p:spPr>
        </p:pic>
        <p:pic>
          <p:nvPicPr>
            <p:cNvPr id="21" name="Picture 20">
              <a:extLst>
                <a:ext uri="{FF2B5EF4-FFF2-40B4-BE49-F238E27FC236}">
                  <a16:creationId xmlns:a16="http://schemas.microsoft.com/office/drawing/2014/main" id="{DDFFAC9B-0353-6B48-9B8A-DA2AD0661B2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423737" y="1004267"/>
              <a:ext cx="972878" cy="972878"/>
            </a:xfrm>
            <a:prstGeom prst="rect">
              <a:avLst/>
            </a:prstGeom>
          </p:spPr>
        </p:pic>
        <p:pic>
          <p:nvPicPr>
            <p:cNvPr id="22" name="Picture 21">
              <a:extLst>
                <a:ext uri="{FF2B5EF4-FFF2-40B4-BE49-F238E27FC236}">
                  <a16:creationId xmlns:a16="http://schemas.microsoft.com/office/drawing/2014/main" id="{BC21FDF4-0F22-E047-985F-B6DAA469B4D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900773" y="988364"/>
              <a:ext cx="972878" cy="972878"/>
            </a:xfrm>
            <a:prstGeom prst="rect">
              <a:avLst/>
            </a:prstGeom>
          </p:spPr>
        </p:pic>
        <p:pic>
          <p:nvPicPr>
            <p:cNvPr id="23" name="Picture 22">
              <a:extLst>
                <a:ext uri="{FF2B5EF4-FFF2-40B4-BE49-F238E27FC236}">
                  <a16:creationId xmlns:a16="http://schemas.microsoft.com/office/drawing/2014/main" id="{E065390E-6118-AF4D-8449-0AA8266F4B5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368338" y="988364"/>
              <a:ext cx="972878" cy="972878"/>
            </a:xfrm>
            <a:prstGeom prst="rect">
              <a:avLst/>
            </a:prstGeom>
          </p:spPr>
        </p:pic>
        <p:pic>
          <p:nvPicPr>
            <p:cNvPr id="24" name="Picture 23">
              <a:extLst>
                <a:ext uri="{FF2B5EF4-FFF2-40B4-BE49-F238E27FC236}">
                  <a16:creationId xmlns:a16="http://schemas.microsoft.com/office/drawing/2014/main" id="{4DD043D4-4C5D-D749-8005-D978F5F531C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839723" y="992235"/>
              <a:ext cx="972878" cy="972878"/>
            </a:xfrm>
            <a:prstGeom prst="rect">
              <a:avLst/>
            </a:prstGeom>
          </p:spPr>
        </p:pic>
        <p:pic>
          <p:nvPicPr>
            <p:cNvPr id="25" name="Picture 24">
              <a:extLst>
                <a:ext uri="{FF2B5EF4-FFF2-40B4-BE49-F238E27FC236}">
                  <a16:creationId xmlns:a16="http://schemas.microsoft.com/office/drawing/2014/main" id="{4F71803E-E591-AF45-83C0-1B5E108399BB}"/>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14942" y="1004267"/>
              <a:ext cx="972878" cy="972878"/>
            </a:xfrm>
            <a:prstGeom prst="rect">
              <a:avLst/>
            </a:prstGeom>
          </p:spPr>
        </p:pic>
        <p:pic>
          <p:nvPicPr>
            <p:cNvPr id="26" name="Picture 25">
              <a:extLst>
                <a:ext uri="{FF2B5EF4-FFF2-40B4-BE49-F238E27FC236}">
                  <a16:creationId xmlns:a16="http://schemas.microsoft.com/office/drawing/2014/main" id="{2D2AC582-CFC4-D347-A88A-B5608AB97F5F}"/>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11591" y="1004267"/>
              <a:ext cx="972878" cy="972878"/>
            </a:xfrm>
            <a:prstGeom prst="rect">
              <a:avLst/>
            </a:prstGeom>
          </p:spPr>
        </p:pic>
        <p:pic>
          <p:nvPicPr>
            <p:cNvPr id="27" name="Picture 26">
              <a:extLst>
                <a:ext uri="{FF2B5EF4-FFF2-40B4-BE49-F238E27FC236}">
                  <a16:creationId xmlns:a16="http://schemas.microsoft.com/office/drawing/2014/main" id="{E4F9F78E-4BEC-714F-866E-8CACF6375C5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71379" y="997412"/>
              <a:ext cx="972878" cy="972878"/>
            </a:xfrm>
            <a:prstGeom prst="rect">
              <a:avLst/>
            </a:prstGeom>
          </p:spPr>
        </p:pic>
      </p:grpSp>
    </p:spTree>
    <p:extLst>
      <p:ext uri="{BB962C8B-B14F-4D97-AF65-F5344CB8AC3E}">
        <p14:creationId xmlns:p14="http://schemas.microsoft.com/office/powerpoint/2010/main" val="1146307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CDEF6-5920-6242-9CF6-8F0598CA945E}"/>
              </a:ext>
            </a:extLst>
          </p:cNvPr>
          <p:cNvSpPr/>
          <p:nvPr userDrawn="1"/>
        </p:nvSpPr>
        <p:spPr>
          <a:xfrm>
            <a:off x="0" y="0"/>
            <a:ext cx="12192000" cy="6857999"/>
          </a:xfrm>
          <a:prstGeom prst="rect">
            <a:avLst/>
          </a:prstGeom>
          <a:solidFill>
            <a:srgbClr val="32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73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6_Section Header">
    <p:bg>
      <p:bgPr>
        <a:solidFill>
          <a:srgbClr val="13163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983BA-6C8E-6A43-9F4E-FBA4749F31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5" name="Picture 4">
            <a:extLst>
              <a:ext uri="{FF2B5EF4-FFF2-40B4-BE49-F238E27FC236}">
                <a16:creationId xmlns:a16="http://schemas.microsoft.com/office/drawing/2014/main" id="{00C17160-69CA-0643-980C-679EA4D8B8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35238510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CDEF6-5920-6242-9CF6-8F0598CA945E}"/>
              </a:ext>
            </a:extLst>
          </p:cNvPr>
          <p:cNvSpPr/>
          <p:nvPr userDrawn="1"/>
        </p:nvSpPr>
        <p:spPr>
          <a:xfrm>
            <a:off x="0" y="0"/>
            <a:ext cx="12192000" cy="6857999"/>
          </a:xfrm>
          <a:prstGeom prst="rect">
            <a:avLst/>
          </a:prstGeom>
          <a:gradFill>
            <a:gsLst>
              <a:gs pos="100000">
                <a:srgbClr val="13163F"/>
              </a:gs>
              <a:gs pos="0">
                <a:srgbClr val="323E6B"/>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132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Section Header">
    <p:bg>
      <p:bgPr>
        <a:solidFill>
          <a:srgbClr val="13163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983BA-6C8E-6A43-9F4E-FBA4749F31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5" name="Picture 4">
            <a:extLst>
              <a:ext uri="{FF2B5EF4-FFF2-40B4-BE49-F238E27FC236}">
                <a16:creationId xmlns:a16="http://schemas.microsoft.com/office/drawing/2014/main" id="{00C17160-69CA-0643-980C-679EA4D8B8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14234065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1576261"/>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22704250"/>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7009209"/>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515058"/>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55852050"/>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51668486"/>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07815139"/>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2424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2.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5.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6.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5.png"/><Relationship Id="rId2" Type="http://schemas.openxmlformats.org/officeDocument/2006/relationships/slideLayout" Target="../slideLayouts/slideLayout78.xml"/><Relationship Id="rId16" Type="http://schemas.openxmlformats.org/officeDocument/2006/relationships/theme" Target="../theme/theme7.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163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4811B0-939D-9D46-984C-FD58BABC01BB}"/>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7" name="Picture 6">
            <a:extLst>
              <a:ext uri="{FF2B5EF4-FFF2-40B4-BE49-F238E27FC236}">
                <a16:creationId xmlns:a16="http://schemas.microsoft.com/office/drawing/2014/main" id="{8DF2ABA0-2FCF-8943-8E0B-F739CBBC8472}"/>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1198135469"/>
      </p:ext>
    </p:extLst>
  </p:cSld>
  <p:clrMap bg1="lt1" tx1="dk1" bg2="lt2" tx2="dk2" accent1="accent1" accent2="accent2" accent3="accent3" accent4="accent4" accent5="accent5" accent6="accent6" hlink="hlink" folHlink="folHlink"/>
  <p:sldLayoutIdLst>
    <p:sldLayoutId id="2147483658" r:id="rId1"/>
    <p:sldLayoutId id="2147483942" r:id="rId2"/>
    <p:sldLayoutId id="2147483778" r:id="rId3"/>
    <p:sldLayoutId id="2147483779" r:id="rId4"/>
    <p:sldLayoutId id="2147483725" r:id="rId5"/>
    <p:sldLayoutId id="2147483845" r:id="rId6"/>
    <p:sldLayoutId id="2147483846" r:id="rId7"/>
    <p:sldLayoutId id="2147483847" r:id="rId8"/>
    <p:sldLayoutId id="21474839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2568B-06BF-725E-D6E5-5755F7CCFD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4DBC64-4FBD-31A7-4F34-6C71CBF20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12959-B6E0-BB87-61A5-08353D9E2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02E31-9750-7A46-8D00-ECF7ECDB0674}" type="datetimeFigureOut">
              <a:rPr lang="en-US" smtClean="0"/>
              <a:t>11/10/25</a:t>
            </a:fld>
            <a:endParaRPr lang="en-US"/>
          </a:p>
        </p:txBody>
      </p:sp>
      <p:sp>
        <p:nvSpPr>
          <p:cNvPr id="5" name="Footer Placeholder 4">
            <a:extLst>
              <a:ext uri="{FF2B5EF4-FFF2-40B4-BE49-F238E27FC236}">
                <a16:creationId xmlns:a16="http://schemas.microsoft.com/office/drawing/2014/main" id="{E12E9382-4639-F573-119F-DAD3BED60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C4E40D-9AA4-98AF-1D68-31920E0CB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1CD03-1856-2347-AB0E-D6621B022EB0}" type="slidenum">
              <a:rPr lang="en-US" smtClean="0"/>
              <a:t>‹#›</a:t>
            </a:fld>
            <a:endParaRPr lang="en-US"/>
          </a:p>
        </p:txBody>
      </p:sp>
    </p:spTree>
    <p:extLst>
      <p:ext uri="{BB962C8B-B14F-4D97-AF65-F5344CB8AC3E}">
        <p14:creationId xmlns:p14="http://schemas.microsoft.com/office/powerpoint/2010/main" val="159034843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48" r:id="rId12"/>
    <p:sldLayoutId id="2147483849" r:id="rId13"/>
    <p:sldLayoutId id="2147483850" r:id="rId14"/>
    <p:sldLayoutId id="2147483851" r:id="rId15"/>
    <p:sldLayoutId id="214748394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ED0735-A1A7-DB47-A660-F60C63B0899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164937" y="6386842"/>
            <a:ext cx="1771650" cy="252254"/>
          </a:xfrm>
          <a:prstGeom prst="rect">
            <a:avLst/>
          </a:prstGeom>
        </p:spPr>
      </p:pic>
      <p:sp>
        <p:nvSpPr>
          <p:cNvPr id="3" name="Slide Number Placeholder 6">
            <a:extLst>
              <a:ext uri="{FF2B5EF4-FFF2-40B4-BE49-F238E27FC236}">
                <a16:creationId xmlns:a16="http://schemas.microsoft.com/office/drawing/2014/main" id="{CD9798D6-050E-A04D-B6BA-16C99D0FF2D4}"/>
              </a:ext>
            </a:extLst>
          </p:cNvPr>
          <p:cNvSpPr>
            <a:spLocks noGrp="1"/>
          </p:cNvSpPr>
          <p:nvPr>
            <p:ph type="sldNum" sz="quarter" idx="4"/>
          </p:nvPr>
        </p:nvSpPr>
        <p:spPr>
          <a:xfrm>
            <a:off x="197012" y="6330406"/>
            <a:ext cx="381000" cy="365125"/>
          </a:xfrm>
          <a:prstGeom prst="rect">
            <a:avLst/>
          </a:prstGeom>
        </p:spPr>
        <p:txBody>
          <a:bodyPr vert="horz" lIns="91440" tIns="45720" rIns="91440" bIns="45720" rtlCol="0" anchor="ctr"/>
          <a:lstStyle>
            <a:lvl1pPr algn="l">
              <a:defRPr sz="1100" b="1" i="0">
                <a:solidFill>
                  <a:srgbClr val="FF002F"/>
                </a:solidFill>
                <a:latin typeface="Montserrat" pitchFamily="2" charset="77"/>
              </a:defRPr>
            </a:lvl1pPr>
          </a:lstStyle>
          <a:p>
            <a:fld id="{F02DC927-F217-F94B-9B78-6AEC652E5EC1}" type="slidenum">
              <a:rPr lang="en-US" smtClean="0"/>
              <a:pPr/>
              <a:t>‹#›</a:t>
            </a:fld>
            <a:endParaRPr lang="en-US"/>
          </a:p>
        </p:txBody>
      </p:sp>
      <p:sp>
        <p:nvSpPr>
          <p:cNvPr id="4" name="Rectangle 3">
            <a:extLst>
              <a:ext uri="{FF2B5EF4-FFF2-40B4-BE49-F238E27FC236}">
                <a16:creationId xmlns:a16="http://schemas.microsoft.com/office/drawing/2014/main" id="{7C5275D3-4A5F-9744-9167-6063B657B249}"/>
              </a:ext>
            </a:extLst>
          </p:cNvPr>
          <p:cNvSpPr/>
          <p:nvPr userDrawn="1"/>
        </p:nvSpPr>
        <p:spPr>
          <a:xfrm>
            <a:off x="558061" y="6365056"/>
            <a:ext cx="4278374" cy="300275"/>
          </a:xfrm>
          <a:prstGeom prst="rect">
            <a:avLst/>
          </a:prstGeom>
        </p:spPr>
        <p:txBody>
          <a:bodyPr wrap="square" anchor="ctr">
            <a:spAutoFit/>
          </a:bodyPr>
          <a:lstStyle/>
          <a:p>
            <a:pPr>
              <a:lnSpc>
                <a:spcPts val="1750"/>
              </a:lnSpc>
            </a:pPr>
            <a:r>
              <a:rPr lang="en-US" sz="1100" spc="170">
                <a:solidFill>
                  <a:srgbClr val="111640"/>
                </a:solidFill>
                <a:latin typeface="Montserrat Bold" panose="00000800000000000000" pitchFamily="2" charset="0"/>
              </a:rPr>
              <a:t>- WHO IS WATCHING YOUR NETWORK?</a:t>
            </a:r>
          </a:p>
        </p:txBody>
      </p:sp>
      <p:sp>
        <p:nvSpPr>
          <p:cNvPr id="16" name="Rectangle 15">
            <a:extLst>
              <a:ext uri="{FF2B5EF4-FFF2-40B4-BE49-F238E27FC236}">
                <a16:creationId xmlns:a16="http://schemas.microsoft.com/office/drawing/2014/main" id="{49E13278-BB5D-C641-A603-88A7F8EE1E84}"/>
              </a:ext>
            </a:extLst>
          </p:cNvPr>
          <p:cNvSpPr/>
          <p:nvPr userDrawn="1"/>
        </p:nvSpPr>
        <p:spPr>
          <a:xfrm rot="10800000">
            <a:off x="513458" y="1130967"/>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FC592C-9882-E74A-817C-3D99314CCD10}"/>
              </a:ext>
            </a:extLst>
          </p:cNvPr>
          <p:cNvPicPr>
            <a:picLocks noChangeAspect="1"/>
          </p:cNvPicPr>
          <p:nvPr userDrawn="1"/>
        </p:nvPicPr>
        <p:blipFill>
          <a:blip r:embed="rId19">
            <a:alphaModFix amt="25000"/>
            <a:extLst>
              <a:ext uri="{28A0092B-C50C-407E-A947-70E740481C1C}">
                <a14:useLocalDpi xmlns:a14="http://schemas.microsoft.com/office/drawing/2010/main"/>
              </a:ext>
            </a:extLst>
          </a:blip>
          <a:stretch>
            <a:fillRect/>
          </a:stretch>
        </p:blipFill>
        <p:spPr>
          <a:xfrm rot="10800000">
            <a:off x="10989132" y="0"/>
            <a:ext cx="1219200" cy="1562100"/>
          </a:xfrm>
          <a:prstGeom prst="rect">
            <a:avLst/>
          </a:prstGeom>
        </p:spPr>
      </p:pic>
    </p:spTree>
    <p:extLst>
      <p:ext uri="{BB962C8B-B14F-4D97-AF65-F5344CB8AC3E}">
        <p14:creationId xmlns:p14="http://schemas.microsoft.com/office/powerpoint/2010/main" val="3323987723"/>
      </p:ext>
    </p:extLst>
  </p:cSld>
  <p:clrMap bg1="lt1" tx1="dk1" bg2="lt2" tx2="dk2" accent1="accent1" accent2="accent2" accent3="accent3" accent4="accent4" accent5="accent5" accent6="accent6" hlink="hlink" folHlink="folHlink"/>
  <p:sldLayoutIdLst>
    <p:sldLayoutId id="2147483669" r:id="rId1"/>
    <p:sldLayoutId id="2147483753" r:id="rId2"/>
    <p:sldLayoutId id="2147483801" r:id="rId3"/>
    <p:sldLayoutId id="2147483761" r:id="rId4"/>
    <p:sldLayoutId id="2147483762" r:id="rId5"/>
    <p:sldLayoutId id="2147483763" r:id="rId6"/>
    <p:sldLayoutId id="2147483749" r:id="rId7"/>
    <p:sldLayoutId id="2147483798" r:id="rId8"/>
    <p:sldLayoutId id="2147483799" r:id="rId9"/>
    <p:sldLayoutId id="2147483800" r:id="rId10"/>
    <p:sldLayoutId id="2147483755" r:id="rId11"/>
    <p:sldLayoutId id="2147483852" r:id="rId12"/>
    <p:sldLayoutId id="2147483853" r:id="rId13"/>
    <p:sldLayoutId id="2147483854" r:id="rId14"/>
    <p:sldLayoutId id="2147483855" r:id="rId15"/>
    <p:sldLayoutId id="214748394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F50E6A-34D8-B74C-8042-D8DDF809A01B}"/>
              </a:ext>
            </a:extLst>
          </p:cNvPr>
          <p:cNvSpPr/>
          <p:nvPr userDrawn="1"/>
        </p:nvSpPr>
        <p:spPr>
          <a:xfrm>
            <a:off x="9518073" y="0"/>
            <a:ext cx="2673927" cy="6858000"/>
          </a:xfrm>
          <a:prstGeom prst="rect">
            <a:avLst/>
          </a:prstGeom>
          <a:solidFill>
            <a:srgbClr val="131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672F08D5-52CC-3245-A83D-AEBE5C85CA2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164937" y="6386842"/>
            <a:ext cx="1771650" cy="252254"/>
          </a:xfrm>
          <a:prstGeom prst="rect">
            <a:avLst/>
          </a:prstGeom>
        </p:spPr>
      </p:pic>
      <p:sp>
        <p:nvSpPr>
          <p:cNvPr id="13" name="Slide Number Placeholder 6">
            <a:extLst>
              <a:ext uri="{FF2B5EF4-FFF2-40B4-BE49-F238E27FC236}">
                <a16:creationId xmlns:a16="http://schemas.microsoft.com/office/drawing/2014/main" id="{0A036B5A-3BDE-8C4A-81BF-69DEDCBC59F3}"/>
              </a:ext>
            </a:extLst>
          </p:cNvPr>
          <p:cNvSpPr>
            <a:spLocks noGrp="1"/>
          </p:cNvSpPr>
          <p:nvPr>
            <p:ph type="sldNum" sz="quarter" idx="4"/>
          </p:nvPr>
        </p:nvSpPr>
        <p:spPr>
          <a:xfrm>
            <a:off x="197012" y="6330406"/>
            <a:ext cx="381000" cy="365125"/>
          </a:xfrm>
          <a:prstGeom prst="rect">
            <a:avLst/>
          </a:prstGeom>
        </p:spPr>
        <p:txBody>
          <a:bodyPr vert="horz" lIns="91440" tIns="45720" rIns="91440" bIns="45720" rtlCol="0" anchor="ctr"/>
          <a:lstStyle>
            <a:lvl1pPr algn="l">
              <a:defRPr sz="1100" b="1" i="0">
                <a:solidFill>
                  <a:srgbClr val="FF002F"/>
                </a:solidFill>
                <a:latin typeface="Montserrat" pitchFamily="2" charset="77"/>
              </a:defRPr>
            </a:lvl1pPr>
          </a:lstStyle>
          <a:p>
            <a:fld id="{F02DC927-F217-F94B-9B78-6AEC652E5EC1}" type="slidenum">
              <a:rPr lang="en-US" smtClean="0"/>
              <a:pPr/>
              <a:t>‹#›</a:t>
            </a:fld>
            <a:endParaRPr lang="en-US"/>
          </a:p>
        </p:txBody>
      </p:sp>
      <p:sp>
        <p:nvSpPr>
          <p:cNvPr id="14" name="Rectangle 13">
            <a:extLst>
              <a:ext uri="{FF2B5EF4-FFF2-40B4-BE49-F238E27FC236}">
                <a16:creationId xmlns:a16="http://schemas.microsoft.com/office/drawing/2014/main" id="{1796E535-AC86-704B-B4CA-1F84C69476BE}"/>
              </a:ext>
            </a:extLst>
          </p:cNvPr>
          <p:cNvSpPr/>
          <p:nvPr userDrawn="1"/>
        </p:nvSpPr>
        <p:spPr>
          <a:xfrm>
            <a:off x="558061" y="6365056"/>
            <a:ext cx="4278374" cy="300275"/>
          </a:xfrm>
          <a:prstGeom prst="rect">
            <a:avLst/>
          </a:prstGeom>
        </p:spPr>
        <p:txBody>
          <a:bodyPr wrap="square" anchor="ctr">
            <a:spAutoFit/>
          </a:bodyPr>
          <a:lstStyle/>
          <a:p>
            <a:pPr>
              <a:lnSpc>
                <a:spcPts val="1750"/>
              </a:lnSpc>
            </a:pPr>
            <a:r>
              <a:rPr lang="en-US" sz="1100" spc="170">
                <a:solidFill>
                  <a:srgbClr val="111640"/>
                </a:solidFill>
                <a:latin typeface="Montserrat Bold" panose="00000800000000000000" pitchFamily="2" charset="0"/>
              </a:rPr>
              <a:t>- WHO IS WATCHING YOUR NETWORK?</a:t>
            </a:r>
          </a:p>
        </p:txBody>
      </p:sp>
      <p:sp>
        <p:nvSpPr>
          <p:cNvPr id="16" name="Rectangle 15">
            <a:extLst>
              <a:ext uri="{FF2B5EF4-FFF2-40B4-BE49-F238E27FC236}">
                <a16:creationId xmlns:a16="http://schemas.microsoft.com/office/drawing/2014/main" id="{F11EAEA4-A585-C842-A811-ED24D22AD830}"/>
              </a:ext>
            </a:extLst>
          </p:cNvPr>
          <p:cNvSpPr/>
          <p:nvPr userDrawn="1"/>
        </p:nvSpPr>
        <p:spPr>
          <a:xfrm>
            <a:off x="9856755" y="1131333"/>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D1BF8D-CC02-724C-9F6D-AD8006E80285}"/>
              </a:ext>
            </a:extLst>
          </p:cNvPr>
          <p:cNvSpPr/>
          <p:nvPr userDrawn="1"/>
        </p:nvSpPr>
        <p:spPr>
          <a:xfrm rot="10800000">
            <a:off x="513458" y="1130967"/>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93DA4B0-401A-134C-9ACF-C97E3C61FCAE}"/>
              </a:ext>
            </a:extLst>
          </p:cNvPr>
          <p:cNvPicPr>
            <a:picLocks noChangeAspect="1"/>
          </p:cNvPicPr>
          <p:nvPr userDrawn="1"/>
        </p:nvPicPr>
        <p:blipFill>
          <a:blip r:embed="rId21">
            <a:alphaModFix amt="25000"/>
            <a:extLst>
              <a:ext uri="{28A0092B-C50C-407E-A947-70E740481C1C}">
                <a14:useLocalDpi xmlns:a14="http://schemas.microsoft.com/office/drawing/2010/main"/>
              </a:ext>
            </a:extLst>
          </a:blip>
          <a:stretch>
            <a:fillRect/>
          </a:stretch>
        </p:blipFill>
        <p:spPr>
          <a:xfrm>
            <a:off x="-3629" y="5296721"/>
            <a:ext cx="1219200" cy="1562100"/>
          </a:xfrm>
          <a:prstGeom prst="rect">
            <a:avLst/>
          </a:prstGeom>
        </p:spPr>
      </p:pic>
    </p:spTree>
    <p:extLst>
      <p:ext uri="{BB962C8B-B14F-4D97-AF65-F5344CB8AC3E}">
        <p14:creationId xmlns:p14="http://schemas.microsoft.com/office/powerpoint/2010/main" val="7702355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802" r:id="rId7"/>
    <p:sldLayoutId id="2147483787" r:id="rId8"/>
    <p:sldLayoutId id="2147483789" r:id="rId9"/>
    <p:sldLayoutId id="2147483790" r:id="rId10"/>
    <p:sldLayoutId id="2147483791" r:id="rId11"/>
    <p:sldLayoutId id="2147483792" r:id="rId12"/>
    <p:sldLayoutId id="2147483793" r:id="rId13"/>
    <p:sldLayoutId id="2147483842" r:id="rId14"/>
    <p:sldLayoutId id="2147483856" r:id="rId15"/>
    <p:sldLayoutId id="2147483857" r:id="rId16"/>
    <p:sldLayoutId id="2147483858" r:id="rId17"/>
    <p:sldLayoutId id="214748394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9AE896-7195-3D44-9B22-50A7EFF7103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164937" y="6386842"/>
            <a:ext cx="1771650" cy="252254"/>
          </a:xfrm>
          <a:prstGeom prst="rect">
            <a:avLst/>
          </a:prstGeom>
        </p:spPr>
      </p:pic>
      <p:sp>
        <p:nvSpPr>
          <p:cNvPr id="11" name="Slide Number Placeholder 6">
            <a:extLst>
              <a:ext uri="{FF2B5EF4-FFF2-40B4-BE49-F238E27FC236}">
                <a16:creationId xmlns:a16="http://schemas.microsoft.com/office/drawing/2014/main" id="{582C6332-AFD8-7F48-B3E5-E76C12A0AEB1}"/>
              </a:ext>
            </a:extLst>
          </p:cNvPr>
          <p:cNvSpPr>
            <a:spLocks noGrp="1"/>
          </p:cNvSpPr>
          <p:nvPr>
            <p:ph type="sldNum" sz="quarter" idx="4"/>
          </p:nvPr>
        </p:nvSpPr>
        <p:spPr>
          <a:xfrm>
            <a:off x="197012" y="6330406"/>
            <a:ext cx="381000" cy="365125"/>
          </a:xfrm>
          <a:prstGeom prst="rect">
            <a:avLst/>
          </a:prstGeom>
        </p:spPr>
        <p:txBody>
          <a:bodyPr vert="horz" lIns="91440" tIns="45720" rIns="91440" bIns="45720" rtlCol="0" anchor="ctr"/>
          <a:lstStyle>
            <a:lvl1pPr algn="l">
              <a:defRPr sz="1100" b="1" i="0">
                <a:solidFill>
                  <a:schemeClr val="bg1"/>
                </a:solidFill>
                <a:latin typeface="Montserrat" pitchFamily="2" charset="77"/>
              </a:defRPr>
            </a:lvl1pPr>
          </a:lstStyle>
          <a:p>
            <a:fld id="{F02DC927-F217-F94B-9B78-6AEC652E5EC1}" type="slidenum">
              <a:rPr lang="en-US" smtClean="0"/>
              <a:pPr/>
              <a:t>‹#›</a:t>
            </a:fld>
            <a:endParaRPr lang="en-US"/>
          </a:p>
        </p:txBody>
      </p:sp>
      <p:sp>
        <p:nvSpPr>
          <p:cNvPr id="12" name="Rectangle 11">
            <a:extLst>
              <a:ext uri="{FF2B5EF4-FFF2-40B4-BE49-F238E27FC236}">
                <a16:creationId xmlns:a16="http://schemas.microsoft.com/office/drawing/2014/main" id="{90F0EEED-07E4-E24C-B02C-D316CB6C82C1}"/>
              </a:ext>
            </a:extLst>
          </p:cNvPr>
          <p:cNvSpPr/>
          <p:nvPr userDrawn="1"/>
        </p:nvSpPr>
        <p:spPr>
          <a:xfrm>
            <a:off x="558061" y="6365056"/>
            <a:ext cx="4278374" cy="300275"/>
          </a:xfrm>
          <a:prstGeom prst="rect">
            <a:avLst/>
          </a:prstGeom>
        </p:spPr>
        <p:txBody>
          <a:bodyPr wrap="square" anchor="ctr">
            <a:spAutoFit/>
          </a:bodyPr>
          <a:lstStyle/>
          <a:p>
            <a:pPr>
              <a:lnSpc>
                <a:spcPts val="1750"/>
              </a:lnSpc>
            </a:pPr>
            <a:r>
              <a:rPr lang="en-US" sz="1100" spc="170">
                <a:solidFill>
                  <a:schemeClr val="bg1"/>
                </a:solidFill>
                <a:latin typeface="Montserrat Bold" panose="00000800000000000000" pitchFamily="2" charset="0"/>
              </a:rPr>
              <a:t>- WHO IS WATCHING YOUR NETWORK?</a:t>
            </a:r>
          </a:p>
        </p:txBody>
      </p:sp>
      <p:sp>
        <p:nvSpPr>
          <p:cNvPr id="13" name="Rectangle 12">
            <a:extLst>
              <a:ext uri="{FF2B5EF4-FFF2-40B4-BE49-F238E27FC236}">
                <a16:creationId xmlns:a16="http://schemas.microsoft.com/office/drawing/2014/main" id="{4F532BF4-CF0D-9244-9AC0-D16702F0A7F3}"/>
              </a:ext>
            </a:extLst>
          </p:cNvPr>
          <p:cNvSpPr/>
          <p:nvPr userDrawn="1"/>
        </p:nvSpPr>
        <p:spPr>
          <a:xfrm rot="10800000">
            <a:off x="513458" y="1130967"/>
            <a:ext cx="718442" cy="60337"/>
          </a:xfrm>
          <a:prstGeom prst="rect">
            <a:avLst/>
          </a:prstGeom>
          <a:gradFill>
            <a:gsLst>
              <a:gs pos="0">
                <a:srgbClr val="E95740"/>
              </a:gs>
              <a:gs pos="100000">
                <a:srgbClr val="EE3F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5801"/>
      </p:ext>
    </p:extLst>
  </p:cSld>
  <p:clrMap bg1="lt1" tx1="dk1" bg2="lt2" tx2="dk2" accent1="accent1" accent2="accent2" accent3="accent3" accent4="accent4" accent5="accent5" accent6="accent6" hlink="hlink" folHlink="folHlink"/>
  <p:sldLayoutIdLst>
    <p:sldLayoutId id="2147483808" r:id="rId1"/>
    <p:sldLayoutId id="2147483795" r:id="rId2"/>
    <p:sldLayoutId id="2147483796" r:id="rId3"/>
    <p:sldLayoutId id="2147483708" r:id="rId4"/>
    <p:sldLayoutId id="2147483709" r:id="rId5"/>
    <p:sldLayoutId id="2147483809" r:id="rId6"/>
    <p:sldLayoutId id="2147483711" r:id="rId7"/>
    <p:sldLayoutId id="2147483712" r:id="rId8"/>
    <p:sldLayoutId id="2147483713" r:id="rId9"/>
    <p:sldLayoutId id="2147483843" r:id="rId10"/>
    <p:sldLayoutId id="2147483859" r:id="rId11"/>
    <p:sldLayoutId id="21474838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9AE896-7195-3D44-9B22-50A7EFF710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64937" y="6386842"/>
            <a:ext cx="1771650" cy="252254"/>
          </a:xfrm>
          <a:prstGeom prst="rect">
            <a:avLst/>
          </a:prstGeom>
        </p:spPr>
      </p:pic>
      <p:sp>
        <p:nvSpPr>
          <p:cNvPr id="11" name="Slide Number Placeholder 6">
            <a:extLst>
              <a:ext uri="{FF2B5EF4-FFF2-40B4-BE49-F238E27FC236}">
                <a16:creationId xmlns:a16="http://schemas.microsoft.com/office/drawing/2014/main" id="{582C6332-AFD8-7F48-B3E5-E76C12A0AEB1}"/>
              </a:ext>
            </a:extLst>
          </p:cNvPr>
          <p:cNvSpPr>
            <a:spLocks noGrp="1"/>
          </p:cNvSpPr>
          <p:nvPr>
            <p:ph type="sldNum" sz="quarter" idx="4"/>
          </p:nvPr>
        </p:nvSpPr>
        <p:spPr>
          <a:xfrm>
            <a:off x="197012" y="6330406"/>
            <a:ext cx="381000" cy="365125"/>
          </a:xfrm>
          <a:prstGeom prst="rect">
            <a:avLst/>
          </a:prstGeom>
        </p:spPr>
        <p:txBody>
          <a:bodyPr vert="horz" lIns="91440" tIns="45720" rIns="91440" bIns="45720" rtlCol="0" anchor="ctr"/>
          <a:lstStyle>
            <a:lvl1pPr algn="l">
              <a:defRPr sz="1100" b="1" i="0">
                <a:solidFill>
                  <a:schemeClr val="bg1"/>
                </a:solidFill>
                <a:latin typeface="Montserrat" pitchFamily="2" charset="77"/>
              </a:defRPr>
            </a:lvl1pPr>
          </a:lstStyle>
          <a:p>
            <a:fld id="{F02DC927-F217-F94B-9B78-6AEC652E5EC1}" type="slidenum">
              <a:rPr lang="en-US" smtClean="0"/>
              <a:pPr/>
              <a:t>‹#›</a:t>
            </a:fld>
            <a:endParaRPr lang="en-US"/>
          </a:p>
        </p:txBody>
      </p:sp>
      <p:sp>
        <p:nvSpPr>
          <p:cNvPr id="12" name="Rectangle 11">
            <a:extLst>
              <a:ext uri="{FF2B5EF4-FFF2-40B4-BE49-F238E27FC236}">
                <a16:creationId xmlns:a16="http://schemas.microsoft.com/office/drawing/2014/main" id="{90F0EEED-07E4-E24C-B02C-D316CB6C82C1}"/>
              </a:ext>
            </a:extLst>
          </p:cNvPr>
          <p:cNvSpPr/>
          <p:nvPr userDrawn="1"/>
        </p:nvSpPr>
        <p:spPr>
          <a:xfrm>
            <a:off x="558061" y="6365056"/>
            <a:ext cx="4278374" cy="300275"/>
          </a:xfrm>
          <a:prstGeom prst="rect">
            <a:avLst/>
          </a:prstGeom>
        </p:spPr>
        <p:txBody>
          <a:bodyPr wrap="square" anchor="ctr">
            <a:spAutoFit/>
          </a:bodyPr>
          <a:lstStyle/>
          <a:p>
            <a:pPr>
              <a:lnSpc>
                <a:spcPts val="1750"/>
              </a:lnSpc>
            </a:pPr>
            <a:r>
              <a:rPr lang="en-US" sz="1100" spc="170">
                <a:solidFill>
                  <a:schemeClr val="bg1"/>
                </a:solidFill>
                <a:latin typeface="Montserrat Bold" panose="00000800000000000000" pitchFamily="2" charset="0"/>
              </a:rPr>
              <a:t>- WHO IS WATCHING YOUR NETWORK?</a:t>
            </a:r>
          </a:p>
        </p:txBody>
      </p:sp>
      <p:sp>
        <p:nvSpPr>
          <p:cNvPr id="8" name="Rectangle 7">
            <a:extLst>
              <a:ext uri="{FF2B5EF4-FFF2-40B4-BE49-F238E27FC236}">
                <a16:creationId xmlns:a16="http://schemas.microsoft.com/office/drawing/2014/main" id="{4DD56F18-9F8E-9C42-AD04-3EB5AC945BB8}"/>
              </a:ext>
            </a:extLst>
          </p:cNvPr>
          <p:cNvSpPr/>
          <p:nvPr userDrawn="1"/>
        </p:nvSpPr>
        <p:spPr>
          <a:xfrm>
            <a:off x="513457" y="1130967"/>
            <a:ext cx="718442" cy="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37883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39" r:id="rId3"/>
    <p:sldLayoutId id="2147483844" r:id="rId4"/>
    <p:sldLayoutId id="214748386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DFF73-AD2C-254B-8406-3D5E7A1905D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164937" y="6386842"/>
            <a:ext cx="1771650" cy="252254"/>
          </a:xfrm>
          <a:prstGeom prst="rect">
            <a:avLst/>
          </a:prstGeom>
        </p:spPr>
      </p:pic>
      <p:sp>
        <p:nvSpPr>
          <p:cNvPr id="9" name="Slide Number Placeholder 6">
            <a:extLst>
              <a:ext uri="{FF2B5EF4-FFF2-40B4-BE49-F238E27FC236}">
                <a16:creationId xmlns:a16="http://schemas.microsoft.com/office/drawing/2014/main" id="{44ED3F2D-E343-A94B-ADE8-540E33BEE2A8}"/>
              </a:ext>
            </a:extLst>
          </p:cNvPr>
          <p:cNvSpPr>
            <a:spLocks noGrp="1"/>
          </p:cNvSpPr>
          <p:nvPr>
            <p:ph type="sldNum" sz="quarter" idx="4"/>
          </p:nvPr>
        </p:nvSpPr>
        <p:spPr>
          <a:xfrm>
            <a:off x="197012" y="6330406"/>
            <a:ext cx="381000" cy="365125"/>
          </a:xfrm>
          <a:prstGeom prst="rect">
            <a:avLst/>
          </a:prstGeom>
        </p:spPr>
        <p:txBody>
          <a:bodyPr vert="horz" lIns="91440" tIns="45720" rIns="91440" bIns="45720" rtlCol="0" anchor="ctr"/>
          <a:lstStyle>
            <a:lvl1pPr algn="l">
              <a:defRPr sz="1100" b="1" i="0">
                <a:solidFill>
                  <a:srgbClr val="FF002F"/>
                </a:solidFill>
                <a:latin typeface="Montserrat" pitchFamily="2" charset="77"/>
              </a:defRPr>
            </a:lvl1pPr>
          </a:lstStyle>
          <a:p>
            <a:fld id="{F02DC927-F217-F94B-9B78-6AEC652E5EC1}" type="slidenum">
              <a:rPr lang="en-US" smtClean="0"/>
              <a:pPr/>
              <a:t>‹#›</a:t>
            </a:fld>
            <a:endParaRPr lang="en-US"/>
          </a:p>
        </p:txBody>
      </p:sp>
      <p:sp>
        <p:nvSpPr>
          <p:cNvPr id="10" name="Rectangle 9">
            <a:extLst>
              <a:ext uri="{FF2B5EF4-FFF2-40B4-BE49-F238E27FC236}">
                <a16:creationId xmlns:a16="http://schemas.microsoft.com/office/drawing/2014/main" id="{02DB7D86-0FE9-6648-B561-211C30851AB5}"/>
              </a:ext>
            </a:extLst>
          </p:cNvPr>
          <p:cNvSpPr/>
          <p:nvPr userDrawn="1"/>
        </p:nvSpPr>
        <p:spPr>
          <a:xfrm>
            <a:off x="558061" y="6365056"/>
            <a:ext cx="4278374" cy="300275"/>
          </a:xfrm>
          <a:prstGeom prst="rect">
            <a:avLst/>
          </a:prstGeom>
        </p:spPr>
        <p:txBody>
          <a:bodyPr wrap="square" anchor="ctr">
            <a:spAutoFit/>
          </a:bodyPr>
          <a:lstStyle/>
          <a:p>
            <a:pPr>
              <a:lnSpc>
                <a:spcPts val="1750"/>
              </a:lnSpc>
            </a:pPr>
            <a:r>
              <a:rPr lang="en-US" sz="1100" spc="170">
                <a:solidFill>
                  <a:srgbClr val="111640"/>
                </a:solidFill>
                <a:latin typeface="Montserrat Bold" panose="00000800000000000000" pitchFamily="2" charset="0"/>
              </a:rPr>
              <a:t>- WHO IS WATCHING YOUR NETWORK?</a:t>
            </a:r>
          </a:p>
        </p:txBody>
      </p:sp>
    </p:spTree>
    <p:extLst>
      <p:ext uri="{BB962C8B-B14F-4D97-AF65-F5344CB8AC3E}">
        <p14:creationId xmlns:p14="http://schemas.microsoft.com/office/powerpoint/2010/main" val="3852618739"/>
      </p:ext>
    </p:extLst>
  </p:cSld>
  <p:clrMap bg1="lt1" tx1="dk1" bg2="lt2" tx2="dk2" accent1="accent1" accent2="accent2" accent3="accent3" accent4="accent4" accent5="accent5" accent6="accent6" hlink="hlink" folHlink="folHlink"/>
  <p:sldLayoutIdLst>
    <p:sldLayoutId id="2147483715" r:id="rId1"/>
    <p:sldLayoutId id="2147483747" r:id="rId2"/>
    <p:sldLayoutId id="2147483815" r:id="rId3"/>
    <p:sldLayoutId id="2147483748" r:id="rId4"/>
    <p:sldLayoutId id="2147483721" r:id="rId5"/>
    <p:sldLayoutId id="2147483814" r:id="rId6"/>
    <p:sldLayoutId id="2147483803" r:id="rId7"/>
    <p:sldLayoutId id="2147483718" r:id="rId8"/>
    <p:sldLayoutId id="2147483722" r:id="rId9"/>
    <p:sldLayoutId id="2147483816" r:id="rId10"/>
    <p:sldLayoutId id="2147483818" r:id="rId11"/>
    <p:sldLayoutId id="2147483804" r:id="rId12"/>
    <p:sldLayoutId id="2147483817" r:id="rId13"/>
    <p:sldLayoutId id="2147483820" r:id="rId14"/>
    <p:sldLayoutId id="214748381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5443C9B-9DC1-2B33-D1B5-A24D6ABBE63D}"/>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572500" y="0"/>
            <a:ext cx="3619500" cy="4724400"/>
          </a:xfrm>
          <a:prstGeom prst="rect">
            <a:avLst/>
          </a:prstGeom>
        </p:spPr>
      </p:pic>
      <p:pic>
        <p:nvPicPr>
          <p:cNvPr id="8" name="Picture 7">
            <a:extLst>
              <a:ext uri="{FF2B5EF4-FFF2-40B4-BE49-F238E27FC236}">
                <a16:creationId xmlns:a16="http://schemas.microsoft.com/office/drawing/2014/main" id="{FF2C99B9-0BE8-DC01-78D9-AEB0EF40610E}"/>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5295900"/>
            <a:ext cx="1219200" cy="1562100"/>
          </a:xfrm>
          <a:prstGeom prst="rect">
            <a:avLst/>
          </a:prstGeom>
        </p:spPr>
      </p:pic>
    </p:spTree>
    <p:extLst>
      <p:ext uri="{BB962C8B-B14F-4D97-AF65-F5344CB8AC3E}">
        <p14:creationId xmlns:p14="http://schemas.microsoft.com/office/powerpoint/2010/main" val="3061804171"/>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2.sv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1.xml"/><Relationship Id="rId1" Type="http://schemas.openxmlformats.org/officeDocument/2006/relationships/slideLayout" Target="../slideLayouts/slideLayout103.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94.svg"/><Relationship Id="rId15" Type="http://schemas.openxmlformats.org/officeDocument/2006/relationships/image" Target="../media/image104.sv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svg"/><Relationship Id="rId18" Type="http://schemas.openxmlformats.org/officeDocument/2006/relationships/image" Target="../media/image120.svg"/><Relationship Id="rId3" Type="http://schemas.openxmlformats.org/officeDocument/2006/relationships/image" Target="../media/image105.png"/><Relationship Id="rId21" Type="http://schemas.openxmlformats.org/officeDocument/2006/relationships/image" Target="../media/image123.svg"/><Relationship Id="rId7" Type="http://schemas.openxmlformats.org/officeDocument/2006/relationships/image" Target="../media/image109.sv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2.xml"/><Relationship Id="rId16" Type="http://schemas.openxmlformats.org/officeDocument/2006/relationships/image" Target="../media/image118.svg"/><Relationship Id="rId20" Type="http://schemas.openxmlformats.org/officeDocument/2006/relationships/image" Target="../media/image122.png"/><Relationship Id="rId1" Type="http://schemas.openxmlformats.org/officeDocument/2006/relationships/slideLayout" Target="../slideLayouts/slideLayout103.xml"/><Relationship Id="rId6" Type="http://schemas.openxmlformats.org/officeDocument/2006/relationships/image" Target="../media/image108.png"/><Relationship Id="rId11" Type="http://schemas.openxmlformats.org/officeDocument/2006/relationships/image" Target="../media/image113.svg"/><Relationship Id="rId5" Type="http://schemas.openxmlformats.org/officeDocument/2006/relationships/image" Target="../media/image107.svg"/><Relationship Id="rId15" Type="http://schemas.openxmlformats.org/officeDocument/2006/relationships/image" Target="../media/image117.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svg"/><Relationship Id="rId14" Type="http://schemas.openxmlformats.org/officeDocument/2006/relationships/image" Target="../media/image116.png"/><Relationship Id="rId22"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svg"/><Relationship Id="rId18" Type="http://schemas.openxmlformats.org/officeDocument/2006/relationships/image" Target="../media/image137.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18.svg"/><Relationship Id="rId2" Type="http://schemas.openxmlformats.org/officeDocument/2006/relationships/notesSlide" Target="../notesSlides/notesSlide3.xml"/><Relationship Id="rId16" Type="http://schemas.openxmlformats.org/officeDocument/2006/relationships/image" Target="../media/image117.png"/><Relationship Id="rId20" Type="http://schemas.openxmlformats.org/officeDocument/2006/relationships/image" Target="../media/image98.png"/><Relationship Id="rId1" Type="http://schemas.openxmlformats.org/officeDocument/2006/relationships/slideLayout" Target="../slideLayouts/slideLayout103.xml"/><Relationship Id="rId6" Type="http://schemas.openxmlformats.org/officeDocument/2006/relationships/image" Target="../media/image127.png"/><Relationship Id="rId11" Type="http://schemas.openxmlformats.org/officeDocument/2006/relationships/image" Target="../media/image132.svg"/><Relationship Id="rId5" Type="http://schemas.openxmlformats.org/officeDocument/2006/relationships/image" Target="../media/image126.png"/><Relationship Id="rId15" Type="http://schemas.openxmlformats.org/officeDocument/2006/relationships/image" Target="../media/image136.svg"/><Relationship Id="rId10" Type="http://schemas.openxmlformats.org/officeDocument/2006/relationships/image" Target="../media/image131.png"/><Relationship Id="rId19" Type="http://schemas.openxmlformats.org/officeDocument/2006/relationships/image" Target="../media/image138.svg"/><Relationship Id="rId4" Type="http://schemas.openxmlformats.org/officeDocument/2006/relationships/image" Target="../media/image125.png"/><Relationship Id="rId9" Type="http://schemas.openxmlformats.org/officeDocument/2006/relationships/image" Target="../media/image130.svg"/><Relationship Id="rId14" Type="http://schemas.openxmlformats.org/officeDocument/2006/relationships/image" Target="../media/image135.png"/></Relationships>
</file>

<file path=ppt/slides/_rels/slide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xml"/><Relationship Id="rId1" Type="http://schemas.openxmlformats.org/officeDocument/2006/relationships/slideLayout" Target="../slideLayouts/slideLayout104.xml"/><Relationship Id="rId4" Type="http://schemas.openxmlformats.org/officeDocument/2006/relationships/image" Target="../media/image140.jpg"/></Relationships>
</file>

<file path=ppt/slides/_rels/slide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5.xml"/><Relationship Id="rId1" Type="http://schemas.openxmlformats.org/officeDocument/2006/relationships/slideLayout" Target="../slideLayouts/slideLayout104.xml"/><Relationship Id="rId4" Type="http://schemas.openxmlformats.org/officeDocument/2006/relationships/image" Target="../media/image141.jpg"/></Relationships>
</file>

<file path=ppt/slides/_rels/slide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xml"/><Relationship Id="rId1" Type="http://schemas.openxmlformats.org/officeDocument/2006/relationships/slideLayout" Target="../slideLayouts/slideLayout104.xml"/><Relationship Id="rId4" Type="http://schemas.openxmlformats.org/officeDocument/2006/relationships/image" Target="../media/image142.jpg"/></Relationships>
</file>

<file path=ppt/slides/_rels/slide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7.xml"/><Relationship Id="rId1" Type="http://schemas.openxmlformats.org/officeDocument/2006/relationships/slideLayout" Target="../slideLayouts/slideLayout104.xml"/><Relationship Id="rId4" Type="http://schemas.openxmlformats.org/officeDocument/2006/relationships/image" Target="../media/image1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9250922"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pic>
        <p:nvPicPr>
          <p:cNvPr id="4" name="Image 2" descr="preencoded.png"/>
          <p:cNvPicPr>
            <a:picLocks noChangeAspect="1"/>
          </p:cNvPicPr>
          <p:nvPr/>
        </p:nvPicPr>
        <p:blipFill>
          <a:blip r:embed="rId6"/>
          <a:srcRect/>
          <a:stretch/>
        </p:blipFill>
        <p:spPr>
          <a:xfrm>
            <a:off x="5753101" y="0"/>
            <a:ext cx="6438899" cy="6858000"/>
          </a:xfrm>
          <a:prstGeom prst="rect">
            <a:avLst/>
          </a:prstGeom>
        </p:spPr>
      </p:pic>
      <p:pic>
        <p:nvPicPr>
          <p:cNvPr id="5" name="Image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3429000"/>
            <a:ext cx="1839292" cy="3429000"/>
          </a:xfrm>
          <a:prstGeom prst="rect">
            <a:avLst/>
          </a:prstGeom>
        </p:spPr>
      </p:pic>
      <p:pic>
        <p:nvPicPr>
          <p:cNvPr id="6" name="Image 4" descr="preencoded.png"/>
          <p:cNvPicPr>
            <a:picLocks noChangeAspect="1"/>
          </p:cNvPicPr>
          <p:nvPr/>
        </p:nvPicPr>
        <p:blipFill>
          <a:blip r:embed="rId9"/>
          <a:srcRect/>
          <a:stretch/>
        </p:blipFill>
        <p:spPr>
          <a:xfrm>
            <a:off x="10210800" y="558800"/>
            <a:ext cx="1250950" cy="711200"/>
          </a:xfrm>
          <a:prstGeom prst="rect">
            <a:avLst/>
          </a:prstGeom>
        </p:spPr>
      </p:pic>
      <p:pic>
        <p:nvPicPr>
          <p:cNvPr id="7" name="Image 5"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20750" y="4089400"/>
            <a:ext cx="482600" cy="501650"/>
          </a:xfrm>
          <a:prstGeom prst="rect">
            <a:avLst/>
          </a:prstGeom>
        </p:spPr>
      </p:pic>
      <p:pic>
        <p:nvPicPr>
          <p:cNvPr id="8" name="Image 6"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60450" y="4229100"/>
            <a:ext cx="203200" cy="234950"/>
          </a:xfrm>
          <a:prstGeom prst="rect">
            <a:avLst/>
          </a:prstGeom>
        </p:spPr>
      </p:pic>
      <p:pic>
        <p:nvPicPr>
          <p:cNvPr id="9" name="Image 7" descr="preencoded.png"/>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0" y="0"/>
            <a:ext cx="3411377" cy="3266242"/>
          </a:xfrm>
          <a:prstGeom prst="rect">
            <a:avLst/>
          </a:prstGeom>
        </p:spPr>
      </p:pic>
      <p:sp>
        <p:nvSpPr>
          <p:cNvPr id="10" name="Text 0"/>
          <p:cNvSpPr/>
          <p:nvPr/>
        </p:nvSpPr>
        <p:spPr>
          <a:xfrm>
            <a:off x="908050" y="1885950"/>
            <a:ext cx="6591300" cy="1778000"/>
          </a:xfrm>
          <a:prstGeom prst="rect">
            <a:avLst/>
          </a:prstGeom>
          <a:noFill/>
          <a:ln/>
        </p:spPr>
        <p:txBody>
          <a:bodyPr wrap="square" lIns="0" tIns="0" rIns="0" bIns="0" rtlCol="0" anchor="t"/>
          <a:lstStyle/>
          <a:p>
            <a:pPr>
              <a:lnSpc>
                <a:spcPts val="7000"/>
              </a:lnSpc>
            </a:pPr>
            <a:r>
              <a:rPr lang="en-US" sz="6000" kern="0" spc="120" dirty="0">
                <a:solidFill>
                  <a:srgbClr val="FFFFFF"/>
                </a:solidFill>
                <a:latin typeface="Poppins ExtraBold" pitchFamily="34" charset="0"/>
                <a:ea typeface="Poppins ExtraBold" pitchFamily="34" charset="-122"/>
                <a:cs typeface="Poppins ExtraBold" pitchFamily="34" charset="-120"/>
              </a:rPr>
              <a:t>MITIGATE IDENTITY RISK</a:t>
            </a:r>
            <a:endParaRPr lang="en-US" sz="6000" dirty="0"/>
          </a:p>
        </p:txBody>
      </p:sp>
      <p:sp>
        <p:nvSpPr>
          <p:cNvPr id="11" name="Text 1"/>
          <p:cNvSpPr/>
          <p:nvPr/>
        </p:nvSpPr>
        <p:spPr>
          <a:xfrm>
            <a:off x="1663700" y="4159250"/>
            <a:ext cx="7473950" cy="762000"/>
          </a:xfrm>
          <a:prstGeom prst="rect">
            <a:avLst/>
          </a:prstGeom>
          <a:noFill/>
          <a:ln/>
        </p:spPr>
        <p:txBody>
          <a:bodyPr wrap="square" lIns="0" tIns="0" rIns="0" bIns="0" rtlCol="0" anchor="t"/>
          <a:lstStyle/>
          <a:p>
            <a:pPr>
              <a:lnSpc>
                <a:spcPts val="3000"/>
              </a:lnSpc>
              <a:spcAft>
                <a:spcPts val="1450"/>
              </a:spcAft>
            </a:pPr>
            <a:r>
              <a:rPr lang="en-US" sz="2150" b="1" kern="0" spc="43" dirty="0">
                <a:solidFill>
                  <a:srgbClr val="88ED48"/>
                </a:solidFill>
                <a:latin typeface="Poppins" panose="00000500000000000000" pitchFamily="2" charset="0"/>
                <a:ea typeface="Poppins Bold" pitchFamily="34" charset="-122"/>
                <a:cs typeface="Poppins" panose="00000500000000000000" pitchFamily="2" charset="0"/>
              </a:rPr>
              <a:t>Implementing Zero Trust Architecture Cloud Native, On-Premise and Hybrid Cloud</a:t>
            </a:r>
            <a:endParaRPr lang="en-US" sz="21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241300" y="1320800"/>
            <a:ext cx="6616700" cy="5537200"/>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5000" y="2498725"/>
            <a:ext cx="5727701" cy="19050"/>
          </a:xfrm>
          <a:prstGeom prst="rect">
            <a:avLst/>
          </a:prstGeom>
        </p:spPr>
      </p:pic>
      <p:pic>
        <p:nvPicPr>
          <p:cNvPr id="5" name="Image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73350" y="3460750"/>
            <a:ext cx="3378200" cy="577850"/>
          </a:xfrm>
          <a:prstGeom prst="rect">
            <a:avLst/>
          </a:prstGeom>
        </p:spPr>
      </p:pic>
      <p:pic>
        <p:nvPicPr>
          <p:cNvPr id="6" name="Image 4"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150" y="3460750"/>
            <a:ext cx="1670050" cy="577850"/>
          </a:xfrm>
          <a:prstGeom prst="rect">
            <a:avLst/>
          </a:prstGeom>
        </p:spPr>
      </p:pic>
      <p:pic>
        <p:nvPicPr>
          <p:cNvPr id="7" name="Image 5"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73350" y="2755900"/>
            <a:ext cx="3378200" cy="577850"/>
          </a:xfrm>
          <a:prstGeom prst="rect">
            <a:avLst/>
          </a:prstGeom>
        </p:spPr>
      </p:pic>
      <p:pic>
        <p:nvPicPr>
          <p:cNvPr id="8" name="Image 6"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150" y="2755900"/>
            <a:ext cx="1670050" cy="577850"/>
          </a:xfrm>
          <a:prstGeom prst="rect">
            <a:avLst/>
          </a:prstGeom>
        </p:spPr>
      </p:pic>
      <p:pic>
        <p:nvPicPr>
          <p:cNvPr id="9" name="Image 7"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73350" y="4165600"/>
            <a:ext cx="3378200" cy="577850"/>
          </a:xfrm>
          <a:prstGeom prst="rect">
            <a:avLst/>
          </a:prstGeom>
        </p:spPr>
      </p:pic>
      <p:pic>
        <p:nvPicPr>
          <p:cNvPr id="10" name="Image 8"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73350" y="4870450"/>
            <a:ext cx="3378200" cy="577850"/>
          </a:xfrm>
          <a:prstGeom prst="rect">
            <a:avLst/>
          </a:prstGeom>
        </p:spPr>
      </p:pic>
      <p:pic>
        <p:nvPicPr>
          <p:cNvPr id="11" name="Image 9"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73350" y="5575300"/>
            <a:ext cx="3378200" cy="577850"/>
          </a:xfrm>
          <a:prstGeom prst="rect">
            <a:avLst/>
          </a:prstGeom>
        </p:spPr>
      </p:pic>
      <p:pic>
        <p:nvPicPr>
          <p:cNvPr id="12" name="Image 1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150" y="4165600"/>
            <a:ext cx="1670050" cy="577850"/>
          </a:xfrm>
          <a:prstGeom prst="rect">
            <a:avLst/>
          </a:prstGeom>
        </p:spPr>
      </p:pic>
      <p:pic>
        <p:nvPicPr>
          <p:cNvPr id="13" name="Image 11"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150" y="4870450"/>
            <a:ext cx="1670050" cy="577850"/>
          </a:xfrm>
          <a:prstGeom prst="rect">
            <a:avLst/>
          </a:prstGeom>
        </p:spPr>
      </p:pic>
      <p:pic>
        <p:nvPicPr>
          <p:cNvPr id="14" name="Image 12"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150" y="5575300"/>
            <a:ext cx="1670050" cy="577850"/>
          </a:xfrm>
          <a:prstGeom prst="rect">
            <a:avLst/>
          </a:prstGeom>
        </p:spPr>
      </p:pic>
      <p:pic>
        <p:nvPicPr>
          <p:cNvPr id="15" name="Image 13"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604000" y="1606550"/>
            <a:ext cx="4953000" cy="2482850"/>
          </a:xfrm>
          <a:prstGeom prst="rect">
            <a:avLst/>
          </a:prstGeom>
        </p:spPr>
      </p:pic>
      <p:pic>
        <p:nvPicPr>
          <p:cNvPr id="16" name="Image 14"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604000" y="4330700"/>
            <a:ext cx="4953000" cy="2139950"/>
          </a:xfrm>
          <a:prstGeom prst="rect">
            <a:avLst/>
          </a:prstGeom>
        </p:spPr>
      </p:pic>
      <p:pic>
        <p:nvPicPr>
          <p:cNvPr id="17" name="Image 15" descr="preencoded.png"/>
          <p:cNvPicPr>
            <a:picLocks noChangeAspect="1"/>
          </p:cNvPicPr>
          <p:nvPr/>
        </p:nvPicPr>
        <p:blipFill>
          <a:blip r:embed="rId14"/>
          <a:srcRect/>
          <a:stretch/>
        </p:blipFill>
        <p:spPr>
          <a:xfrm>
            <a:off x="5194300" y="3810000"/>
            <a:ext cx="6362700" cy="2660650"/>
          </a:xfrm>
          <a:prstGeom prst="rect">
            <a:avLst/>
          </a:prstGeom>
        </p:spPr>
      </p:pic>
      <p:pic>
        <p:nvPicPr>
          <p:cNvPr id="18" name="Image 16"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985000" y="2432050"/>
            <a:ext cx="177800" cy="177800"/>
          </a:xfrm>
          <a:prstGeom prst="rect">
            <a:avLst/>
          </a:prstGeom>
        </p:spPr>
      </p:pic>
      <p:pic>
        <p:nvPicPr>
          <p:cNvPr id="19" name="Image 17"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985000" y="2940050"/>
            <a:ext cx="177800" cy="177800"/>
          </a:xfrm>
          <a:prstGeom prst="rect">
            <a:avLst/>
          </a:prstGeom>
        </p:spPr>
      </p:pic>
      <p:pic>
        <p:nvPicPr>
          <p:cNvPr id="20" name="Image 1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985000" y="3249083"/>
            <a:ext cx="177800" cy="177800"/>
          </a:xfrm>
          <a:prstGeom prst="rect">
            <a:avLst/>
          </a:prstGeom>
        </p:spPr>
      </p:pic>
      <p:pic>
        <p:nvPicPr>
          <p:cNvPr id="21" name="Image 19"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985000" y="3556000"/>
            <a:ext cx="177800" cy="177800"/>
          </a:xfrm>
          <a:prstGeom prst="rect">
            <a:avLst/>
          </a:prstGeom>
        </p:spPr>
      </p:pic>
      <p:pic>
        <p:nvPicPr>
          <p:cNvPr id="22" name="Image 20"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6985000" y="4940300"/>
            <a:ext cx="828289" cy="857250"/>
          </a:xfrm>
          <a:prstGeom prst="rect">
            <a:avLst/>
          </a:prstGeom>
        </p:spPr>
      </p:pic>
      <p:pic>
        <p:nvPicPr>
          <p:cNvPr id="23" name="Image 21" descr="preencoded.png"/>
          <p:cNvPicPr>
            <a:picLocks noChangeAspect="1"/>
          </p:cNvPicPr>
          <p:nvPr/>
        </p:nvPicPr>
        <p:blipFill>
          <a:blip r:embed="rId19"/>
          <a:srcRect/>
          <a:stretch/>
        </p:blipFill>
        <p:spPr>
          <a:xfrm>
            <a:off x="10477500" y="3105150"/>
            <a:ext cx="927100" cy="901700"/>
          </a:xfrm>
          <a:prstGeom prst="rect">
            <a:avLst/>
          </a:prstGeom>
        </p:spPr>
      </p:pic>
      <p:pic>
        <p:nvPicPr>
          <p:cNvPr id="24" name="Image 22" descr="preencoded.png"/>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10807701" y="3340100"/>
            <a:ext cx="337375" cy="337481"/>
          </a:xfrm>
          <a:prstGeom prst="rect">
            <a:avLst/>
          </a:prstGeom>
        </p:spPr>
      </p:pic>
      <p:sp>
        <p:nvSpPr>
          <p:cNvPr id="25" name="Text 0"/>
          <p:cNvSpPr/>
          <p:nvPr/>
        </p:nvSpPr>
        <p:spPr>
          <a:xfrm>
            <a:off x="622300" y="508000"/>
            <a:ext cx="6540500" cy="914400"/>
          </a:xfrm>
          <a:prstGeom prst="rect">
            <a:avLst/>
          </a:prstGeom>
          <a:noFill/>
          <a:ln/>
        </p:spPr>
        <p:txBody>
          <a:bodyPr wrap="square" lIns="0" tIns="0" rIns="0" bIns="0" rtlCol="0" anchor="t"/>
          <a:lstStyle/>
          <a:p>
            <a:pPr>
              <a:lnSpc>
                <a:spcPts val="3600"/>
              </a:lnSpc>
            </a:pPr>
            <a:r>
              <a:rPr lang="en-US" sz="3200" dirty="0">
                <a:latin typeface="Poppins ExtraBold" pitchFamily="34" charset="0"/>
                <a:ea typeface="Poppins ExtraBold" pitchFamily="34" charset="-122"/>
                <a:cs typeface="Poppins ExtraBold" pitchFamily="34" charset="-120"/>
              </a:rPr>
              <a:t>Journey from “Castle &amp; Moat” </a:t>
            </a:r>
            <a:r>
              <a:rPr lang="en-US" sz="3200" dirty="0">
                <a:solidFill>
                  <a:srgbClr val="000000"/>
                </a:solidFill>
                <a:latin typeface="Poppins ExtraBold" pitchFamily="34" charset="0"/>
                <a:ea typeface="Poppins ExtraBold" pitchFamily="34" charset="-122"/>
                <a:cs typeface="Poppins ExtraBold" pitchFamily="34" charset="-120"/>
              </a:rPr>
              <a:t>to Cloud to ZTA</a:t>
            </a:r>
            <a:endParaRPr lang="en-US" sz="3200" dirty="0"/>
          </a:p>
        </p:txBody>
      </p:sp>
      <p:sp>
        <p:nvSpPr>
          <p:cNvPr id="26" name="Text 1"/>
          <p:cNvSpPr/>
          <p:nvPr/>
        </p:nvSpPr>
        <p:spPr>
          <a:xfrm>
            <a:off x="933450" y="1974850"/>
            <a:ext cx="4864100" cy="228600"/>
          </a:xfrm>
          <a:prstGeom prst="rect">
            <a:avLst/>
          </a:prstGeom>
          <a:noFill/>
          <a:ln/>
        </p:spPr>
        <p:txBody>
          <a:bodyPr wrap="square" lIns="0" tIns="0" rIns="0" bIns="0" rtlCol="0" anchor="t"/>
          <a:lstStyle/>
          <a:p>
            <a:pPr>
              <a:lnSpc>
                <a:spcPts val="1800"/>
              </a:lnSpc>
            </a:pPr>
            <a:r>
              <a:rPr lang="en-US" sz="1500" b="1" dirty="0">
                <a:solidFill>
                  <a:srgbClr val="000000"/>
                </a:solidFill>
                <a:latin typeface="Poppins" panose="00000500000000000000" pitchFamily="2" charset="0"/>
                <a:ea typeface="Poppins Bold" pitchFamily="34" charset="-122"/>
                <a:cs typeface="Poppins" panose="00000500000000000000" pitchFamily="2" charset="0"/>
              </a:rPr>
              <a:t>“CASTLE &amp; MOAT” TRADITIONAL SECURITY MODEL</a:t>
            </a:r>
            <a:endParaRPr lang="en-US" sz="1500" dirty="0"/>
          </a:p>
        </p:txBody>
      </p:sp>
      <p:sp>
        <p:nvSpPr>
          <p:cNvPr id="27" name="Text 2"/>
          <p:cNvSpPr/>
          <p:nvPr/>
        </p:nvSpPr>
        <p:spPr>
          <a:xfrm>
            <a:off x="7277100" y="2419350"/>
            <a:ext cx="3073400" cy="1365250"/>
          </a:xfrm>
          <a:prstGeom prst="rect">
            <a:avLst/>
          </a:prstGeom>
          <a:noFill/>
          <a:ln/>
        </p:spPr>
        <p:txBody>
          <a:bodyPr wrap="square" lIns="0" tIns="0" rIns="0" bIns="0" rtlCol="0" anchor="t"/>
          <a:lstStyle/>
          <a:p>
            <a:pPr>
              <a:lnSpc>
                <a:spcPts val="1690"/>
              </a:lnSpc>
              <a:spcAft>
                <a:spcPts val="750"/>
              </a:spcAft>
            </a:pPr>
            <a:r>
              <a:rPr lang="en-US" sz="1300" dirty="0">
                <a:latin typeface="Poppins" panose="00000500000000000000" pitchFamily="2" charset="0"/>
                <a:ea typeface="Poppins Regular" pitchFamily="34" charset="-122"/>
                <a:cs typeface="Poppins" panose="00000500000000000000" pitchFamily="2" charset="0"/>
              </a:rPr>
              <a:t>Self-host virtualization environment / VMWare
Private cloud
Public cloud – AWS</a:t>
            </a:r>
            <a:r>
              <a:rPr lang="en-US" sz="1300" dirty="0">
                <a:solidFill>
                  <a:srgbClr val="000000"/>
                </a:solidFill>
                <a:latin typeface="Poppins" panose="00000500000000000000" pitchFamily="2" charset="0"/>
                <a:ea typeface="Poppins Regular" pitchFamily="34" charset="-122"/>
                <a:cs typeface="Poppins" panose="00000500000000000000" pitchFamily="2" charset="0"/>
              </a:rPr>
              <a:t>
</a:t>
            </a:r>
            <a:r>
              <a:rPr lang="en-US" sz="1300" dirty="0">
                <a:latin typeface="Poppins" panose="00000500000000000000" pitchFamily="2" charset="0"/>
                <a:ea typeface="Poppins Regular" pitchFamily="34" charset="-122"/>
                <a:cs typeface="Poppins" panose="00000500000000000000" pitchFamily="2" charset="0"/>
              </a:rPr>
              <a:t>Hybrid</a:t>
            </a:r>
            <a:endParaRPr lang="en-US" sz="1300" dirty="0"/>
          </a:p>
        </p:txBody>
      </p:sp>
      <p:sp>
        <p:nvSpPr>
          <p:cNvPr id="28" name="Text 3"/>
          <p:cNvSpPr/>
          <p:nvPr/>
        </p:nvSpPr>
        <p:spPr>
          <a:xfrm>
            <a:off x="1352550" y="2921000"/>
            <a:ext cx="850900" cy="247650"/>
          </a:xfrm>
          <a:prstGeom prst="rect">
            <a:avLst/>
          </a:prstGeom>
          <a:noFill/>
          <a:ln/>
        </p:spPr>
        <p:txBody>
          <a:bodyPr wrap="square" lIns="0" tIns="0" rIns="0" bIns="0" rtlCol="0" anchor="t"/>
          <a:lstStyle/>
          <a:p>
            <a:pPr algn="ctr">
              <a:lnSpc>
                <a:spcPts val="1950"/>
              </a:lnSpc>
            </a:pPr>
            <a:r>
              <a:rPr lang="en-US" sz="1300" b="1" dirty="0">
                <a:solidFill>
                  <a:srgbClr val="000000"/>
                </a:solidFill>
                <a:latin typeface="Poppins" panose="00000500000000000000" pitchFamily="2" charset="0"/>
                <a:ea typeface="Poppins Bold" pitchFamily="34" charset="-122"/>
                <a:cs typeface="Poppins" panose="00000500000000000000" pitchFamily="2" charset="0"/>
              </a:rPr>
              <a:t>NETWORK</a:t>
            </a:r>
            <a:endParaRPr lang="en-US" sz="1300" dirty="0"/>
          </a:p>
        </p:txBody>
      </p:sp>
      <p:sp>
        <p:nvSpPr>
          <p:cNvPr id="29" name="Text 4"/>
          <p:cNvSpPr/>
          <p:nvPr/>
        </p:nvSpPr>
        <p:spPr>
          <a:xfrm>
            <a:off x="2825750" y="2940050"/>
            <a:ext cx="3016250" cy="215900"/>
          </a:xfrm>
          <a:prstGeom prst="rect">
            <a:avLst/>
          </a:prstGeom>
          <a:noFill/>
          <a:ln/>
        </p:spPr>
        <p:txBody>
          <a:bodyPr wrap="square" lIns="0" tIns="0" rIns="0" bIns="0" rtlCol="0" anchor="t"/>
          <a:lstStyle/>
          <a:p>
            <a:pPr>
              <a:lnSpc>
                <a:spcPts val="1690"/>
              </a:lnSpc>
              <a:spcAft>
                <a:spcPts val="1250"/>
              </a:spcAft>
            </a:pPr>
            <a:r>
              <a:rPr lang="en-US" sz="1300" dirty="0">
                <a:solidFill>
                  <a:srgbClr val="000000"/>
                </a:solidFill>
                <a:latin typeface="Poppins" panose="00000500000000000000" pitchFamily="2" charset="0"/>
                <a:ea typeface="Poppins Regular" pitchFamily="34" charset="-122"/>
                <a:cs typeface="Poppins" panose="00000500000000000000" pitchFamily="2" charset="0"/>
              </a:rPr>
              <a:t>Location-based security perimeter</a:t>
            </a:r>
            <a:endParaRPr lang="en-US" sz="1300" dirty="0"/>
          </a:p>
        </p:txBody>
      </p:sp>
      <p:sp>
        <p:nvSpPr>
          <p:cNvPr id="30" name="Text 5"/>
          <p:cNvSpPr/>
          <p:nvPr/>
        </p:nvSpPr>
        <p:spPr>
          <a:xfrm>
            <a:off x="1543050" y="3625850"/>
            <a:ext cx="476250" cy="247650"/>
          </a:xfrm>
          <a:prstGeom prst="rect">
            <a:avLst/>
          </a:prstGeom>
          <a:noFill/>
          <a:ln/>
        </p:spPr>
        <p:txBody>
          <a:bodyPr wrap="square" lIns="0" tIns="0" rIns="0" bIns="0" rtlCol="0" anchor="t"/>
          <a:lstStyle/>
          <a:p>
            <a:pPr algn="ctr">
              <a:lnSpc>
                <a:spcPts val="1950"/>
              </a:lnSpc>
            </a:pPr>
            <a:r>
              <a:rPr lang="en-US" sz="1300" b="1" dirty="0">
                <a:solidFill>
                  <a:srgbClr val="000000"/>
                </a:solidFill>
                <a:latin typeface="Poppins" panose="00000500000000000000" pitchFamily="2" charset="0"/>
                <a:ea typeface="Poppins Bold" pitchFamily="34" charset="-122"/>
                <a:cs typeface="Poppins" panose="00000500000000000000" pitchFamily="2" charset="0"/>
              </a:rPr>
              <a:t>DATA</a:t>
            </a:r>
            <a:endParaRPr lang="en-US" sz="1300" dirty="0"/>
          </a:p>
        </p:txBody>
      </p:sp>
      <p:sp>
        <p:nvSpPr>
          <p:cNvPr id="31" name="Text 6"/>
          <p:cNvSpPr/>
          <p:nvPr/>
        </p:nvSpPr>
        <p:spPr>
          <a:xfrm>
            <a:off x="2825750" y="3536950"/>
            <a:ext cx="2273300" cy="431800"/>
          </a:xfrm>
          <a:prstGeom prst="rect">
            <a:avLst/>
          </a:prstGeom>
          <a:noFill/>
          <a:ln/>
        </p:spPr>
        <p:txBody>
          <a:bodyPr wrap="square" lIns="0" tIns="0" rIns="0" bIns="0" rtlCol="0" anchor="t"/>
          <a:lstStyle/>
          <a:p>
            <a:pPr>
              <a:lnSpc>
                <a:spcPts val="1690"/>
              </a:lnSpc>
              <a:spcAft>
                <a:spcPts val="1250"/>
              </a:spcAft>
            </a:pPr>
            <a:r>
              <a:rPr lang="en-US" sz="1300" dirty="0">
                <a:solidFill>
                  <a:srgbClr val="000000"/>
                </a:solidFill>
                <a:latin typeface="Poppins" panose="00000500000000000000" pitchFamily="2" charset="0"/>
                <a:ea typeface="Poppins Regular" pitchFamily="34" charset="-122"/>
                <a:cs typeface="Poppins" panose="00000500000000000000" pitchFamily="2" charset="0"/>
              </a:rPr>
              <a:t>Data at rest, data in transit, OWASP top 10</a:t>
            </a:r>
            <a:endParaRPr lang="en-US" sz="1300" dirty="0"/>
          </a:p>
        </p:txBody>
      </p:sp>
      <p:sp>
        <p:nvSpPr>
          <p:cNvPr id="32" name="Text 7"/>
          <p:cNvSpPr/>
          <p:nvPr/>
        </p:nvSpPr>
        <p:spPr>
          <a:xfrm>
            <a:off x="1352550" y="4330700"/>
            <a:ext cx="850900" cy="247650"/>
          </a:xfrm>
          <a:prstGeom prst="rect">
            <a:avLst/>
          </a:prstGeom>
          <a:noFill/>
          <a:ln/>
        </p:spPr>
        <p:txBody>
          <a:bodyPr wrap="square" lIns="0" tIns="0" rIns="0" bIns="0" rtlCol="0" anchor="t"/>
          <a:lstStyle/>
          <a:p>
            <a:pPr algn="ctr">
              <a:lnSpc>
                <a:spcPts val="1950"/>
              </a:lnSpc>
            </a:pPr>
            <a:r>
              <a:rPr lang="en-US" sz="1300" b="1" dirty="0">
                <a:solidFill>
                  <a:srgbClr val="000000"/>
                </a:solidFill>
                <a:latin typeface="Poppins" panose="00000500000000000000" pitchFamily="2" charset="0"/>
                <a:ea typeface="Poppins Bold" pitchFamily="34" charset="-122"/>
                <a:cs typeface="Poppins" panose="00000500000000000000" pitchFamily="2" charset="0"/>
              </a:rPr>
              <a:t>ENDPOINT</a:t>
            </a:r>
            <a:endParaRPr lang="en-US" sz="1300" dirty="0"/>
          </a:p>
        </p:txBody>
      </p:sp>
      <p:sp>
        <p:nvSpPr>
          <p:cNvPr id="33" name="Text 8"/>
          <p:cNvSpPr/>
          <p:nvPr/>
        </p:nvSpPr>
        <p:spPr>
          <a:xfrm>
            <a:off x="2825750" y="4241800"/>
            <a:ext cx="3168650" cy="431800"/>
          </a:xfrm>
          <a:prstGeom prst="rect">
            <a:avLst/>
          </a:prstGeom>
          <a:noFill/>
          <a:ln/>
        </p:spPr>
        <p:txBody>
          <a:bodyPr wrap="square" lIns="0" tIns="0" rIns="0" bIns="0" rtlCol="0" anchor="t"/>
          <a:lstStyle/>
          <a:p>
            <a:pPr>
              <a:lnSpc>
                <a:spcPts val="1690"/>
              </a:lnSpc>
              <a:spcAft>
                <a:spcPts val="1250"/>
              </a:spcAft>
            </a:pPr>
            <a:r>
              <a:rPr lang="en-US" sz="1300" dirty="0">
                <a:solidFill>
                  <a:srgbClr val="000000"/>
                </a:solidFill>
                <a:latin typeface="Poppins" panose="00000500000000000000" pitchFamily="2" charset="0"/>
                <a:ea typeface="Poppins Regular" pitchFamily="34" charset="-122"/>
                <a:cs typeface="Poppins" panose="00000500000000000000" pitchFamily="2" charset="0"/>
              </a:rPr>
              <a:t>Server (Nessus vulnerability scanner), device / host agent (AV, DLP, EDR)</a:t>
            </a:r>
            <a:endParaRPr lang="en-US" sz="1300" dirty="0"/>
          </a:p>
        </p:txBody>
      </p:sp>
      <p:sp>
        <p:nvSpPr>
          <p:cNvPr id="34" name="Text 9"/>
          <p:cNvSpPr/>
          <p:nvPr/>
        </p:nvSpPr>
        <p:spPr>
          <a:xfrm>
            <a:off x="1219200" y="5035550"/>
            <a:ext cx="1117600" cy="247650"/>
          </a:xfrm>
          <a:prstGeom prst="rect">
            <a:avLst/>
          </a:prstGeom>
          <a:noFill/>
          <a:ln/>
        </p:spPr>
        <p:txBody>
          <a:bodyPr wrap="square" lIns="0" tIns="0" rIns="0" bIns="0" rtlCol="0" anchor="t"/>
          <a:lstStyle/>
          <a:p>
            <a:pPr algn="ctr">
              <a:lnSpc>
                <a:spcPts val="1950"/>
              </a:lnSpc>
            </a:pPr>
            <a:r>
              <a:rPr lang="en-US" sz="1300" b="1" dirty="0">
                <a:solidFill>
                  <a:srgbClr val="000000"/>
                </a:solidFill>
                <a:latin typeface="Poppins" panose="00000500000000000000" pitchFamily="2" charset="0"/>
                <a:ea typeface="Poppins Bold" pitchFamily="34" charset="-122"/>
                <a:cs typeface="Poppins" panose="00000500000000000000" pitchFamily="2" charset="0"/>
              </a:rPr>
              <a:t>APPLICATION</a:t>
            </a:r>
            <a:endParaRPr lang="en-US" sz="1300" dirty="0"/>
          </a:p>
        </p:txBody>
      </p:sp>
      <p:sp>
        <p:nvSpPr>
          <p:cNvPr id="35" name="Text 10"/>
          <p:cNvSpPr/>
          <p:nvPr/>
        </p:nvSpPr>
        <p:spPr>
          <a:xfrm>
            <a:off x="2825750" y="5054600"/>
            <a:ext cx="3168650" cy="215900"/>
          </a:xfrm>
          <a:prstGeom prst="rect">
            <a:avLst/>
          </a:prstGeom>
          <a:noFill/>
          <a:ln/>
        </p:spPr>
        <p:txBody>
          <a:bodyPr wrap="square" lIns="0" tIns="0" rIns="0" bIns="0" rtlCol="0" anchor="t"/>
          <a:lstStyle/>
          <a:p>
            <a:pPr>
              <a:lnSpc>
                <a:spcPts val="1690"/>
              </a:lnSpc>
              <a:spcAft>
                <a:spcPts val="1250"/>
              </a:spcAft>
            </a:pPr>
            <a:r>
              <a:rPr lang="en-US" sz="1300" dirty="0">
                <a:solidFill>
                  <a:srgbClr val="000000"/>
                </a:solidFill>
                <a:latin typeface="Poppins" panose="00000500000000000000" pitchFamily="2" charset="0"/>
                <a:ea typeface="Poppins Regular" pitchFamily="34" charset="-122"/>
                <a:cs typeface="Poppins" panose="00000500000000000000" pitchFamily="2" charset="0"/>
              </a:rPr>
              <a:t>Outlook DMARC</a:t>
            </a:r>
            <a:endParaRPr lang="en-US" sz="1300" dirty="0"/>
          </a:p>
        </p:txBody>
      </p:sp>
      <p:sp>
        <p:nvSpPr>
          <p:cNvPr id="36" name="Text 11"/>
          <p:cNvSpPr/>
          <p:nvPr/>
        </p:nvSpPr>
        <p:spPr>
          <a:xfrm>
            <a:off x="1403350" y="5740400"/>
            <a:ext cx="755650" cy="247650"/>
          </a:xfrm>
          <a:prstGeom prst="rect">
            <a:avLst/>
          </a:prstGeom>
          <a:noFill/>
          <a:ln/>
        </p:spPr>
        <p:txBody>
          <a:bodyPr wrap="square" lIns="0" tIns="0" rIns="0" bIns="0" rtlCol="0" anchor="t"/>
          <a:lstStyle/>
          <a:p>
            <a:pPr algn="ctr">
              <a:lnSpc>
                <a:spcPts val="1950"/>
              </a:lnSpc>
            </a:pPr>
            <a:r>
              <a:rPr lang="en-US" sz="1300" b="1" dirty="0">
                <a:solidFill>
                  <a:srgbClr val="000000"/>
                </a:solidFill>
                <a:latin typeface="Poppins" panose="00000500000000000000" pitchFamily="2" charset="0"/>
                <a:ea typeface="Poppins Bold" pitchFamily="34" charset="-122"/>
                <a:cs typeface="Poppins" panose="00000500000000000000" pitchFamily="2" charset="0"/>
              </a:rPr>
              <a:t>IDENTITY</a:t>
            </a:r>
            <a:endParaRPr lang="en-US" sz="1300" dirty="0"/>
          </a:p>
        </p:txBody>
      </p:sp>
      <p:sp>
        <p:nvSpPr>
          <p:cNvPr id="37" name="Text 12"/>
          <p:cNvSpPr/>
          <p:nvPr/>
        </p:nvSpPr>
        <p:spPr>
          <a:xfrm>
            <a:off x="2825750" y="5759450"/>
            <a:ext cx="3168650" cy="215900"/>
          </a:xfrm>
          <a:prstGeom prst="rect">
            <a:avLst/>
          </a:prstGeom>
          <a:noFill/>
          <a:ln/>
        </p:spPr>
        <p:txBody>
          <a:bodyPr wrap="square" lIns="0" tIns="0" rIns="0" bIns="0" rtlCol="0" anchor="t"/>
          <a:lstStyle/>
          <a:p>
            <a:pPr>
              <a:lnSpc>
                <a:spcPts val="1690"/>
              </a:lnSpc>
              <a:spcAft>
                <a:spcPts val="1250"/>
              </a:spcAft>
            </a:pPr>
            <a:r>
              <a:rPr lang="en-US" sz="1300" dirty="0">
                <a:solidFill>
                  <a:srgbClr val="000000"/>
                </a:solidFill>
                <a:latin typeface="Poppins" panose="00000500000000000000" pitchFamily="2" charset="0"/>
                <a:ea typeface="Poppins Regular" pitchFamily="34" charset="-122"/>
                <a:cs typeface="Poppins" panose="00000500000000000000" pitchFamily="2" charset="0"/>
              </a:rPr>
              <a:t>IAM , PIM</a:t>
            </a:r>
            <a:endParaRPr lang="en-US" sz="1300" dirty="0"/>
          </a:p>
        </p:txBody>
      </p:sp>
      <p:sp>
        <p:nvSpPr>
          <p:cNvPr id="38" name="Text 13"/>
          <p:cNvSpPr/>
          <p:nvPr/>
        </p:nvSpPr>
        <p:spPr>
          <a:xfrm>
            <a:off x="6972300" y="1955800"/>
            <a:ext cx="4425950" cy="203200"/>
          </a:xfrm>
          <a:prstGeom prst="rect">
            <a:avLst/>
          </a:prstGeom>
          <a:noFill/>
          <a:ln/>
        </p:spPr>
        <p:txBody>
          <a:bodyPr wrap="square" lIns="0" tIns="0" rIns="0" bIns="0" rtlCol="0" anchor="t"/>
          <a:lstStyle/>
          <a:p>
            <a:pPr>
              <a:lnSpc>
                <a:spcPts val="1600"/>
              </a:lnSpc>
            </a:pPr>
            <a:r>
              <a:rPr lang="en-US" sz="1500" b="1" dirty="0">
                <a:latin typeface="Poppins" panose="00000500000000000000" pitchFamily="2" charset="0"/>
                <a:ea typeface="Poppins Bold" pitchFamily="34" charset="-122"/>
                <a:cs typeface="Poppins" panose="00000500000000000000" pitchFamily="2" charset="0"/>
              </a:rPr>
              <a:t>CLOUD ADOPTION</a:t>
            </a:r>
            <a:endParaRPr lang="en-US" sz="1500" dirty="0"/>
          </a:p>
        </p:txBody>
      </p:sp>
      <p:sp>
        <p:nvSpPr>
          <p:cNvPr id="39" name="Text 14"/>
          <p:cNvSpPr/>
          <p:nvPr/>
        </p:nvSpPr>
        <p:spPr>
          <a:xfrm>
            <a:off x="8077200" y="4940300"/>
            <a:ext cx="3117850" cy="889000"/>
          </a:xfrm>
          <a:prstGeom prst="rect">
            <a:avLst/>
          </a:prstGeom>
          <a:noFill/>
          <a:ln/>
        </p:spPr>
        <p:txBody>
          <a:bodyPr wrap="square" lIns="0" tIns="0" rIns="0" bIns="0" rtlCol="0" anchor="t"/>
          <a:lstStyle/>
          <a:p>
            <a:pPr>
              <a:lnSpc>
                <a:spcPts val="2300"/>
              </a:lnSpc>
            </a:pPr>
            <a:r>
              <a:rPr lang="en-US" sz="1700" dirty="0">
                <a:solidFill>
                  <a:srgbClr val="FFFFFF"/>
                </a:solidFill>
                <a:latin typeface="Poppins" panose="00000500000000000000" pitchFamily="2" charset="0"/>
                <a:ea typeface="Poppins Regular" pitchFamily="34" charset="-122"/>
                <a:cs typeface="Poppins" panose="00000500000000000000" pitchFamily="2" charset="0"/>
              </a:rPr>
              <a:t>Is the new Attack surface or threat vector for </a:t>
            </a:r>
            <a:r>
              <a:rPr lang="en-US" sz="1700" b="1" dirty="0">
                <a:solidFill>
                  <a:srgbClr val="FFFFFF"/>
                </a:solidFill>
                <a:latin typeface="Poppins" panose="00000500000000000000" pitchFamily="2" charset="0"/>
                <a:ea typeface="Poppins Bold" pitchFamily="34" charset="-122"/>
                <a:cs typeface="Poppins" panose="00000500000000000000" pitchFamily="2" charset="0"/>
              </a:rPr>
              <a:t>“hybrid” Cloud environment Linear</a:t>
            </a:r>
            <a:r>
              <a:rPr lang="en-US" sz="1700" dirty="0">
                <a:solidFill>
                  <a:srgbClr val="FFFFFF"/>
                </a:solidFill>
                <a:latin typeface="Poppins" panose="00000500000000000000" pitchFamily="2" charset="0"/>
                <a:ea typeface="Poppins Regular" pitchFamily="34" charset="-122"/>
                <a:cs typeface="Poppins" panose="00000500000000000000" pitchFamily="2" charset="0"/>
              </a:rPr>
              <a:t>?</a:t>
            </a:r>
            <a:endParaRPr lang="en-US" sz="1700" dirty="0"/>
          </a:p>
        </p:txBody>
      </p:sp>
      <p:pic>
        <p:nvPicPr>
          <p:cNvPr id="40" name="Image 4" descr="preencoded.png">
            <a:extLst>
              <a:ext uri="{FF2B5EF4-FFF2-40B4-BE49-F238E27FC236}">
                <a16:creationId xmlns:a16="http://schemas.microsoft.com/office/drawing/2014/main" id="{AD0D6E29-D100-4732-1A6C-6D447576B87E}"/>
              </a:ext>
            </a:extLst>
          </p:cNvPr>
          <p:cNvPicPr>
            <a:picLocks noChangeAspect="1"/>
          </p:cNvPicPr>
          <p:nvPr/>
        </p:nvPicPr>
        <p:blipFill>
          <a:blip r:embed="rId22"/>
          <a:srcRect/>
          <a:stretch/>
        </p:blipFill>
        <p:spPr>
          <a:xfrm>
            <a:off x="10210800" y="558800"/>
            <a:ext cx="1250950" cy="711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 y="0"/>
            <a:ext cx="5988375" cy="6858000"/>
          </a:xfrm>
          <a:prstGeom prst="rect">
            <a:avLst/>
          </a:prstGeom>
        </p:spPr>
      </p:pic>
      <p:pic>
        <p:nvPicPr>
          <p:cNvPr id="3" name="Image 1" descr="preencoded.png"/>
          <p:cNvPicPr>
            <a:picLocks noChangeAspect="1"/>
          </p:cNvPicPr>
          <p:nvPr/>
        </p:nvPicPr>
        <p:blipFill>
          <a:blip r:embed="rId4"/>
          <a:srcRect/>
          <a:stretch/>
        </p:blipFill>
        <p:spPr>
          <a:xfrm>
            <a:off x="4362450" y="0"/>
            <a:ext cx="7829550" cy="6858000"/>
          </a:xfrm>
          <a:prstGeom prst="rect">
            <a:avLst/>
          </a:prstGeom>
        </p:spPr>
      </p:pic>
      <p:pic>
        <p:nvPicPr>
          <p:cNvPr id="5" name="Image 3" descr="preencoded.png"/>
          <p:cNvPicPr>
            <a:picLocks noChangeAspect="1"/>
          </p:cNvPicPr>
          <p:nvPr/>
        </p:nvPicPr>
        <p:blipFill>
          <a:blip r:embed="rId5"/>
          <a:srcRect/>
          <a:stretch/>
        </p:blipFill>
        <p:spPr>
          <a:xfrm>
            <a:off x="330520" y="4145601"/>
            <a:ext cx="5472428" cy="2712399"/>
          </a:xfrm>
          <a:prstGeom prst="rect">
            <a:avLst/>
          </a:prstGeom>
          <a:solidFill>
            <a:schemeClr val="tx1"/>
          </a:solidFill>
        </p:spPr>
      </p:pic>
      <p:pic>
        <p:nvPicPr>
          <p:cNvPr id="6" name="Image 4" descr="preencoded.png"/>
          <p:cNvPicPr>
            <a:picLocks noChangeAspect="1"/>
          </p:cNvPicPr>
          <p:nvPr/>
        </p:nvPicPr>
        <p:blipFill>
          <a:blip r:embed="rId6"/>
          <a:srcRect/>
          <a:stretch/>
        </p:blipFill>
        <p:spPr>
          <a:xfrm>
            <a:off x="330520" y="2704152"/>
            <a:ext cx="5472428" cy="3133933"/>
          </a:xfrm>
          <a:prstGeom prst="rect">
            <a:avLst/>
          </a:prstGeom>
        </p:spPr>
      </p:pic>
      <p:pic>
        <p:nvPicPr>
          <p:cNvPr id="7" name="Image 5" descr="preencoded.png"/>
          <p:cNvPicPr>
            <a:picLocks noChangeAspect="1"/>
          </p:cNvPicPr>
          <p:nvPr/>
        </p:nvPicPr>
        <p:blipFill>
          <a:blip r:embed="rId7"/>
          <a:srcRect/>
          <a:stretch/>
        </p:blipFill>
        <p:spPr>
          <a:xfrm>
            <a:off x="330520" y="970602"/>
            <a:ext cx="5472428" cy="3133933"/>
          </a:xfrm>
          <a:prstGeom prst="rect">
            <a:avLst/>
          </a:prstGeom>
        </p:spPr>
      </p:pic>
      <p:pic>
        <p:nvPicPr>
          <p:cNvPr id="8" name="Image 6"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1371600"/>
            <a:ext cx="5480050" cy="406400"/>
          </a:xfrm>
          <a:prstGeom prst="rect">
            <a:avLst/>
          </a:prstGeom>
        </p:spPr>
      </p:pic>
      <p:pic>
        <p:nvPicPr>
          <p:cNvPr id="9" name="Image 7"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1809750"/>
            <a:ext cx="5480050" cy="406400"/>
          </a:xfrm>
          <a:prstGeom prst="rect">
            <a:avLst/>
          </a:prstGeom>
        </p:spPr>
      </p:pic>
      <p:pic>
        <p:nvPicPr>
          <p:cNvPr id="10" name="Image 8"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2247900"/>
            <a:ext cx="5480050" cy="406400"/>
          </a:xfrm>
          <a:prstGeom prst="rect">
            <a:avLst/>
          </a:prstGeom>
        </p:spPr>
      </p:pic>
      <p:pic>
        <p:nvPicPr>
          <p:cNvPr id="11" name="Image 9"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2686050"/>
            <a:ext cx="5480050" cy="406400"/>
          </a:xfrm>
          <a:prstGeom prst="rect">
            <a:avLst/>
          </a:prstGeom>
        </p:spPr>
      </p:pic>
      <p:pic>
        <p:nvPicPr>
          <p:cNvPr id="12" name="Image 10"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273800" y="1485900"/>
            <a:ext cx="177800" cy="177800"/>
          </a:xfrm>
          <a:prstGeom prst="rect">
            <a:avLst/>
          </a:prstGeom>
        </p:spPr>
      </p:pic>
      <p:pic>
        <p:nvPicPr>
          <p:cNvPr id="13" name="Image 11"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273800" y="2362200"/>
            <a:ext cx="177800" cy="177800"/>
          </a:xfrm>
          <a:prstGeom prst="rect">
            <a:avLst/>
          </a:prstGeom>
        </p:spPr>
      </p:pic>
      <p:pic>
        <p:nvPicPr>
          <p:cNvPr id="14" name="Image 12"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273800" y="1924050"/>
            <a:ext cx="177800" cy="177800"/>
          </a:xfrm>
          <a:prstGeom prst="rect">
            <a:avLst/>
          </a:prstGeom>
        </p:spPr>
      </p:pic>
      <p:pic>
        <p:nvPicPr>
          <p:cNvPr id="15" name="Image 13"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273800" y="2800350"/>
            <a:ext cx="177800" cy="177800"/>
          </a:xfrm>
          <a:prstGeom prst="rect">
            <a:avLst/>
          </a:prstGeom>
        </p:spPr>
      </p:pic>
      <p:pic>
        <p:nvPicPr>
          <p:cNvPr id="16" name="Image 14"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435600" y="1606550"/>
            <a:ext cx="425450" cy="1460500"/>
          </a:xfrm>
          <a:prstGeom prst="rect">
            <a:avLst/>
          </a:prstGeom>
        </p:spPr>
      </p:pic>
      <p:pic>
        <p:nvPicPr>
          <p:cNvPr id="17" name="Image 15"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5118100"/>
            <a:ext cx="5480050" cy="406400"/>
          </a:xfrm>
          <a:prstGeom prst="rect">
            <a:avLst/>
          </a:prstGeom>
        </p:spPr>
      </p:pic>
      <p:pic>
        <p:nvPicPr>
          <p:cNvPr id="18" name="Image 16"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5556250"/>
            <a:ext cx="5480050" cy="406400"/>
          </a:xfrm>
          <a:prstGeom prst="rect">
            <a:avLst/>
          </a:prstGeom>
        </p:spPr>
      </p:pic>
      <p:pic>
        <p:nvPicPr>
          <p:cNvPr id="19" name="Image 17" descr="preencoded.png"/>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6273800" y="5232400"/>
            <a:ext cx="177800" cy="177800"/>
          </a:xfrm>
          <a:prstGeom prst="rect">
            <a:avLst/>
          </a:prstGeom>
        </p:spPr>
      </p:pic>
      <p:pic>
        <p:nvPicPr>
          <p:cNvPr id="20" name="Image 18" descr="preencoded.png"/>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6273800" y="5670550"/>
            <a:ext cx="177800" cy="177800"/>
          </a:xfrm>
          <a:prstGeom prst="rect">
            <a:avLst/>
          </a:prstGeom>
        </p:spPr>
      </p:pic>
      <p:pic>
        <p:nvPicPr>
          <p:cNvPr id="21" name="Image 19"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3181350"/>
            <a:ext cx="5480050" cy="406400"/>
          </a:xfrm>
          <a:prstGeom prst="rect">
            <a:avLst/>
          </a:prstGeom>
        </p:spPr>
      </p:pic>
      <p:pic>
        <p:nvPicPr>
          <p:cNvPr id="22" name="Image 2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3619500"/>
            <a:ext cx="5480050" cy="406400"/>
          </a:xfrm>
          <a:prstGeom prst="rect">
            <a:avLst/>
          </a:prstGeom>
        </p:spPr>
      </p:pic>
      <p:pic>
        <p:nvPicPr>
          <p:cNvPr id="23" name="Image 21"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4057650"/>
            <a:ext cx="5480050" cy="406400"/>
          </a:xfrm>
          <a:prstGeom prst="rect">
            <a:avLst/>
          </a:prstGeom>
        </p:spPr>
      </p:pic>
      <p:pic>
        <p:nvPicPr>
          <p:cNvPr id="24" name="Image 22"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76950" y="4495800"/>
            <a:ext cx="5480050" cy="406400"/>
          </a:xfrm>
          <a:prstGeom prst="rect">
            <a:avLst/>
          </a:prstGeom>
        </p:spPr>
      </p:pic>
      <p:pic>
        <p:nvPicPr>
          <p:cNvPr id="25" name="Image 23" descr="preencoded.png"/>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273800" y="3295650"/>
            <a:ext cx="177800" cy="177800"/>
          </a:xfrm>
          <a:prstGeom prst="rect">
            <a:avLst/>
          </a:prstGeom>
        </p:spPr>
      </p:pic>
      <p:pic>
        <p:nvPicPr>
          <p:cNvPr id="26" name="Image 24" descr="preencoded.png"/>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273800" y="4171950"/>
            <a:ext cx="177800" cy="177800"/>
          </a:xfrm>
          <a:prstGeom prst="rect">
            <a:avLst/>
          </a:prstGeom>
        </p:spPr>
      </p:pic>
      <p:pic>
        <p:nvPicPr>
          <p:cNvPr id="27" name="Image 25" descr="preencoded.png"/>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273800" y="3733800"/>
            <a:ext cx="177800" cy="177800"/>
          </a:xfrm>
          <a:prstGeom prst="rect">
            <a:avLst/>
          </a:prstGeom>
        </p:spPr>
      </p:pic>
      <p:pic>
        <p:nvPicPr>
          <p:cNvPr id="28" name="Image 26" descr="preencoded.png"/>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273800" y="4610100"/>
            <a:ext cx="177800" cy="177800"/>
          </a:xfrm>
          <a:prstGeom prst="rect">
            <a:avLst/>
          </a:prstGeom>
        </p:spPr>
      </p:pic>
      <p:pic>
        <p:nvPicPr>
          <p:cNvPr id="29" name="Image 27"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435600" y="3340100"/>
            <a:ext cx="425450" cy="1460500"/>
          </a:xfrm>
          <a:prstGeom prst="rect">
            <a:avLst/>
          </a:prstGeom>
        </p:spPr>
      </p:pic>
      <p:pic>
        <p:nvPicPr>
          <p:cNvPr id="30" name="Image 28" descr="preencoded.png"/>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5435600" y="5264150"/>
            <a:ext cx="425450" cy="514350"/>
          </a:xfrm>
          <a:prstGeom prst="rect">
            <a:avLst/>
          </a:prstGeom>
        </p:spPr>
      </p:pic>
      <p:sp>
        <p:nvSpPr>
          <p:cNvPr id="31" name="Text 0"/>
          <p:cNvSpPr/>
          <p:nvPr/>
        </p:nvSpPr>
        <p:spPr>
          <a:xfrm>
            <a:off x="622300" y="508000"/>
            <a:ext cx="6223000" cy="457200"/>
          </a:xfrm>
          <a:prstGeom prst="rect">
            <a:avLst/>
          </a:prstGeom>
          <a:noFill/>
          <a:ln/>
        </p:spPr>
        <p:txBody>
          <a:bodyPr wrap="square" lIns="0" tIns="0" rIns="0" bIns="0" rtlCol="0" anchor="t"/>
          <a:lstStyle/>
          <a:p>
            <a:pPr>
              <a:lnSpc>
                <a:spcPts val="3600"/>
              </a:lnSpc>
            </a:pPr>
            <a:r>
              <a:rPr lang="en-US" sz="3200" dirty="0">
                <a:solidFill>
                  <a:srgbClr val="000000"/>
                </a:solidFill>
                <a:latin typeface="Poppins ExtraBold" pitchFamily="34" charset="0"/>
                <a:ea typeface="Poppins ExtraBold" pitchFamily="34" charset="-122"/>
                <a:cs typeface="Poppins ExtraBold" pitchFamily="34" charset="-120"/>
              </a:rPr>
              <a:t>Identity as the New Perimeter</a:t>
            </a:r>
            <a:endParaRPr lang="en-US" sz="3200" dirty="0"/>
          </a:p>
        </p:txBody>
      </p:sp>
      <p:sp>
        <p:nvSpPr>
          <p:cNvPr id="32" name="Text 1"/>
          <p:cNvSpPr/>
          <p:nvPr/>
        </p:nvSpPr>
        <p:spPr>
          <a:xfrm>
            <a:off x="6629400" y="2362200"/>
            <a:ext cx="4133850" cy="177800"/>
          </a:xfrm>
          <a:prstGeom prst="rect">
            <a:avLst/>
          </a:prstGeom>
          <a:noFill/>
          <a:ln/>
        </p:spPr>
        <p:txBody>
          <a:bodyPr wrap="square" lIns="0" tIns="0" rIns="0" bIns="0" rtlCol="0" anchor="t"/>
          <a:lstStyle/>
          <a:p>
            <a:pPr>
              <a:lnSpc>
                <a:spcPts val="1400"/>
              </a:lnSpc>
            </a:pPr>
            <a:r>
              <a:rPr lang="en-US" sz="1100" b="1" dirty="0">
                <a:solidFill>
                  <a:srgbClr val="000000"/>
                </a:solidFill>
                <a:latin typeface="Poppins" panose="00000500000000000000" pitchFamily="2" charset="0"/>
                <a:ea typeface="Poppins Bold" pitchFamily="34" charset="-122"/>
                <a:cs typeface="Poppins" panose="00000500000000000000" pitchFamily="2" charset="0"/>
              </a:rPr>
              <a:t>Tenured workforce trust factor</a:t>
            </a:r>
            <a:endParaRPr lang="en-US" sz="1100" dirty="0"/>
          </a:p>
        </p:txBody>
      </p:sp>
      <p:sp>
        <p:nvSpPr>
          <p:cNvPr id="33" name="Text 2"/>
          <p:cNvSpPr/>
          <p:nvPr/>
        </p:nvSpPr>
        <p:spPr>
          <a:xfrm>
            <a:off x="6629400" y="1409700"/>
            <a:ext cx="3854450" cy="330200"/>
          </a:xfrm>
          <a:prstGeom prst="rect">
            <a:avLst/>
          </a:prstGeom>
          <a:noFill/>
          <a:ln/>
        </p:spPr>
        <p:txBody>
          <a:bodyPr wrap="square" lIns="0" tIns="0" rIns="0" bIns="0" rtlCol="0" anchor="t"/>
          <a:lstStyle/>
          <a:p>
            <a:pPr>
              <a:lnSpc>
                <a:spcPts val="13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Set up the perimeter defense by installing Firewall along with IDS/IPS services</a:t>
            </a:r>
            <a:endParaRPr lang="en-US" sz="1100" dirty="0"/>
          </a:p>
        </p:txBody>
      </p:sp>
      <p:sp>
        <p:nvSpPr>
          <p:cNvPr id="34" name="Text 3"/>
          <p:cNvSpPr/>
          <p:nvPr/>
        </p:nvSpPr>
        <p:spPr>
          <a:xfrm>
            <a:off x="6629400" y="1847850"/>
            <a:ext cx="4133850" cy="330200"/>
          </a:xfrm>
          <a:prstGeom prst="rect">
            <a:avLst/>
          </a:prstGeom>
          <a:noFill/>
          <a:ln/>
        </p:spPr>
        <p:txBody>
          <a:bodyPr wrap="square" lIns="0" tIns="0" rIns="0" bIns="0" rtlCol="0" anchor="t"/>
          <a:lstStyle/>
          <a:p>
            <a:pPr>
              <a:lnSpc>
                <a:spcPts val="13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A couple Access paths i.e., Citrix or VPN to allow small number of </a:t>
            </a:r>
            <a:r>
              <a:rPr lang="en-US" sz="1100" b="1" dirty="0">
                <a:solidFill>
                  <a:srgbClr val="000000"/>
                </a:solidFill>
                <a:latin typeface="Poppins" panose="00000500000000000000" pitchFamily="2" charset="0"/>
                <a:ea typeface="Poppins Bold" pitchFamily="34" charset="-122"/>
                <a:cs typeface="Poppins" panose="00000500000000000000" pitchFamily="2" charset="0"/>
              </a:rPr>
              <a:t>sale</a:t>
            </a:r>
            <a:r>
              <a:rPr lang="en-US" sz="1100" dirty="0">
                <a:solidFill>
                  <a:srgbClr val="000000"/>
                </a:solidFill>
                <a:latin typeface="Poppins" panose="00000500000000000000" pitchFamily="2" charset="0"/>
                <a:ea typeface="Poppins Regular" pitchFamily="34" charset="-122"/>
                <a:cs typeface="Poppins" panose="00000500000000000000" pitchFamily="2" charset="0"/>
              </a:rPr>
              <a:t> and Operation support</a:t>
            </a:r>
            <a:endParaRPr lang="en-US" sz="1100" dirty="0"/>
          </a:p>
        </p:txBody>
      </p:sp>
      <p:sp>
        <p:nvSpPr>
          <p:cNvPr id="35" name="Text 4"/>
          <p:cNvSpPr/>
          <p:nvPr/>
        </p:nvSpPr>
        <p:spPr>
          <a:xfrm>
            <a:off x="6629400" y="2800350"/>
            <a:ext cx="4133850" cy="177800"/>
          </a:xfrm>
          <a:prstGeom prst="rect">
            <a:avLst/>
          </a:prstGeom>
          <a:noFill/>
          <a:ln/>
        </p:spPr>
        <p:txBody>
          <a:bodyPr wrap="square" lIns="0" tIns="0" rIns="0" bIns="0" rtlCol="0" anchor="t"/>
          <a:lstStyle/>
          <a:p>
            <a:pPr>
              <a:lnSpc>
                <a:spcPts val="14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Within this perimeter is considered trusted</a:t>
            </a:r>
            <a:endParaRPr lang="en-US" sz="1100" dirty="0"/>
          </a:p>
        </p:txBody>
      </p:sp>
      <p:sp>
        <p:nvSpPr>
          <p:cNvPr id="36" name="Text 5"/>
          <p:cNvSpPr/>
          <p:nvPr/>
        </p:nvSpPr>
        <p:spPr>
          <a:xfrm>
            <a:off x="1784350" y="2114550"/>
            <a:ext cx="2463800" cy="431800"/>
          </a:xfrm>
          <a:prstGeom prst="rect">
            <a:avLst/>
          </a:prstGeom>
          <a:noFill/>
          <a:ln/>
        </p:spPr>
        <p:txBody>
          <a:bodyPr wrap="square" lIns="0" tIns="0" rIns="0" bIns="0" rtlCol="0" anchor="t"/>
          <a:lstStyle/>
          <a:p>
            <a:pPr algn="ctr">
              <a:lnSpc>
                <a:spcPts val="1700"/>
              </a:lnSpc>
            </a:pPr>
            <a:r>
              <a:rPr lang="en-US" sz="1400" b="1" dirty="0">
                <a:solidFill>
                  <a:srgbClr val="000000"/>
                </a:solidFill>
                <a:latin typeface="Poppins" panose="00000500000000000000" pitchFamily="2" charset="0"/>
                <a:ea typeface="Poppins Bold" pitchFamily="34" charset="-122"/>
                <a:cs typeface="Poppins" panose="00000500000000000000" pitchFamily="2" charset="0"/>
              </a:rPr>
              <a:t>A TRADITIONAL NETWORK</a:t>
            </a:r>
          </a:p>
          <a:p>
            <a:pPr algn="ctr">
              <a:lnSpc>
                <a:spcPts val="1700"/>
              </a:lnSpc>
            </a:pPr>
            <a:r>
              <a:rPr lang="en-US" sz="1400" b="1" dirty="0">
                <a:solidFill>
                  <a:srgbClr val="000000"/>
                </a:solidFill>
                <a:latin typeface="Poppins" panose="00000500000000000000" pitchFamily="2" charset="0"/>
                <a:ea typeface="Poppins Bold" pitchFamily="34" charset="-122"/>
                <a:cs typeface="Poppins" panose="00000500000000000000" pitchFamily="2" charset="0"/>
              </a:rPr>
              <a:t>BASED SECURITY MODEL</a:t>
            </a:r>
            <a:endParaRPr lang="en-US" sz="1400" dirty="0"/>
          </a:p>
        </p:txBody>
      </p:sp>
      <p:sp>
        <p:nvSpPr>
          <p:cNvPr id="37" name="Text 6"/>
          <p:cNvSpPr/>
          <p:nvPr/>
        </p:nvSpPr>
        <p:spPr>
          <a:xfrm>
            <a:off x="1892300" y="3898900"/>
            <a:ext cx="2241550" cy="431800"/>
          </a:xfrm>
          <a:prstGeom prst="rect">
            <a:avLst/>
          </a:prstGeom>
          <a:noFill/>
          <a:ln/>
        </p:spPr>
        <p:txBody>
          <a:bodyPr wrap="square" lIns="0" tIns="0" rIns="0" bIns="0" rtlCol="0" anchor="t"/>
          <a:lstStyle/>
          <a:p>
            <a:pPr algn="ctr">
              <a:lnSpc>
                <a:spcPts val="1700"/>
              </a:lnSpc>
            </a:pPr>
            <a:r>
              <a:rPr lang="en-US" sz="1400" b="1" dirty="0">
                <a:solidFill>
                  <a:srgbClr val="000000"/>
                </a:solidFill>
                <a:latin typeface="Poppins" panose="00000500000000000000" pitchFamily="2" charset="0"/>
                <a:ea typeface="Poppins Bold" pitchFamily="34" charset="-122"/>
                <a:cs typeface="Poppins" panose="00000500000000000000" pitchFamily="2" charset="0"/>
              </a:rPr>
              <a:t>TODAY’S LANDSCAPE  HYBRID</a:t>
            </a:r>
            <a:endParaRPr lang="en-US" sz="1400" dirty="0"/>
          </a:p>
        </p:txBody>
      </p:sp>
      <p:sp>
        <p:nvSpPr>
          <p:cNvPr id="38" name="Text 7"/>
          <p:cNvSpPr/>
          <p:nvPr/>
        </p:nvSpPr>
        <p:spPr>
          <a:xfrm>
            <a:off x="2032000" y="5454650"/>
            <a:ext cx="1968500" cy="431800"/>
          </a:xfrm>
          <a:prstGeom prst="rect">
            <a:avLst/>
          </a:prstGeom>
          <a:noFill/>
          <a:ln/>
        </p:spPr>
        <p:txBody>
          <a:bodyPr wrap="square" lIns="0" tIns="0" rIns="0" bIns="0" rtlCol="0" anchor="t"/>
          <a:lstStyle/>
          <a:p>
            <a:pPr algn="ctr">
              <a:lnSpc>
                <a:spcPts val="1700"/>
              </a:lnSpc>
            </a:pPr>
            <a:r>
              <a:rPr lang="en-US" sz="1400" b="1" dirty="0">
                <a:solidFill>
                  <a:srgbClr val="FFFFFF"/>
                </a:solidFill>
                <a:latin typeface="Poppins" panose="00000500000000000000" pitchFamily="2" charset="0"/>
                <a:ea typeface="Poppins Bold" pitchFamily="34" charset="-122"/>
                <a:cs typeface="Poppins" panose="00000500000000000000" pitchFamily="2" charset="0"/>
              </a:rPr>
              <a:t>IDENTITY AS THE NEW PERIMETER</a:t>
            </a:r>
            <a:endParaRPr lang="en-US" sz="1400" dirty="0"/>
          </a:p>
        </p:txBody>
      </p:sp>
      <p:sp>
        <p:nvSpPr>
          <p:cNvPr id="39" name="Text 8"/>
          <p:cNvSpPr/>
          <p:nvPr/>
        </p:nvSpPr>
        <p:spPr>
          <a:xfrm>
            <a:off x="6629400" y="5226050"/>
            <a:ext cx="4133850" cy="190500"/>
          </a:xfrm>
          <a:prstGeom prst="rect">
            <a:avLst/>
          </a:prstGeom>
          <a:noFill/>
          <a:ln/>
        </p:spPr>
        <p:txBody>
          <a:bodyPr wrap="square" lIns="0" tIns="0" rIns="0" bIns="0" rtlCol="0" anchor="t"/>
          <a:lstStyle/>
          <a:p>
            <a:pPr>
              <a:lnSpc>
                <a:spcPts val="15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Traditional network perimeter fades away</a:t>
            </a:r>
            <a:endParaRPr lang="en-US" sz="1100" dirty="0"/>
          </a:p>
        </p:txBody>
      </p:sp>
      <p:sp>
        <p:nvSpPr>
          <p:cNvPr id="40" name="Text 9"/>
          <p:cNvSpPr/>
          <p:nvPr/>
        </p:nvSpPr>
        <p:spPr>
          <a:xfrm>
            <a:off x="6629400" y="5670550"/>
            <a:ext cx="4521200" cy="177800"/>
          </a:xfrm>
          <a:prstGeom prst="rect">
            <a:avLst/>
          </a:prstGeom>
          <a:noFill/>
          <a:ln/>
        </p:spPr>
        <p:txBody>
          <a:bodyPr wrap="square" lIns="0" tIns="0" rIns="0" bIns="0" rtlCol="0" anchor="t"/>
          <a:lstStyle/>
          <a:p>
            <a:pPr>
              <a:lnSpc>
                <a:spcPts val="14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Authenticated identity - Human and Machine – Token &amp; Claim</a:t>
            </a:r>
            <a:endParaRPr lang="en-US" sz="1100" dirty="0"/>
          </a:p>
        </p:txBody>
      </p:sp>
      <p:sp>
        <p:nvSpPr>
          <p:cNvPr id="41" name="Text 10"/>
          <p:cNvSpPr/>
          <p:nvPr/>
        </p:nvSpPr>
        <p:spPr>
          <a:xfrm>
            <a:off x="6629400" y="4095750"/>
            <a:ext cx="4375150" cy="330200"/>
          </a:xfrm>
          <a:prstGeom prst="rect">
            <a:avLst/>
          </a:prstGeom>
          <a:noFill/>
          <a:ln/>
        </p:spPr>
        <p:txBody>
          <a:bodyPr wrap="square" lIns="0" tIns="0" rIns="0" bIns="0" rtlCol="0" anchor="t"/>
          <a:lstStyle/>
          <a:p>
            <a:pPr>
              <a:lnSpc>
                <a:spcPts val="13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BYOD &amp; Software as a Service SaaS - Salesforce, ServiceNow, GitHub etc.</a:t>
            </a:r>
            <a:endParaRPr lang="en-US" sz="1100" dirty="0"/>
          </a:p>
        </p:txBody>
      </p:sp>
      <p:sp>
        <p:nvSpPr>
          <p:cNvPr id="42" name="Text 11"/>
          <p:cNvSpPr/>
          <p:nvPr/>
        </p:nvSpPr>
        <p:spPr>
          <a:xfrm>
            <a:off x="6629400" y="3289300"/>
            <a:ext cx="4133850" cy="190500"/>
          </a:xfrm>
          <a:prstGeom prst="rect">
            <a:avLst/>
          </a:prstGeom>
          <a:noFill/>
          <a:ln/>
        </p:spPr>
        <p:txBody>
          <a:bodyPr wrap="square" lIns="0" tIns="0" rIns="0" bIns="0" rtlCol="0" anchor="t"/>
          <a:lstStyle/>
          <a:p>
            <a:pPr>
              <a:lnSpc>
                <a:spcPts val="15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WFH, Hybrid and global workforce</a:t>
            </a:r>
            <a:endParaRPr lang="en-US" sz="1100" dirty="0"/>
          </a:p>
        </p:txBody>
      </p:sp>
      <p:sp>
        <p:nvSpPr>
          <p:cNvPr id="43" name="Text 12"/>
          <p:cNvSpPr/>
          <p:nvPr/>
        </p:nvSpPr>
        <p:spPr>
          <a:xfrm>
            <a:off x="6629400" y="3657600"/>
            <a:ext cx="4133850" cy="330200"/>
          </a:xfrm>
          <a:prstGeom prst="rect">
            <a:avLst/>
          </a:prstGeom>
          <a:noFill/>
          <a:ln/>
        </p:spPr>
        <p:txBody>
          <a:bodyPr wrap="square" lIns="0" tIns="0" rIns="0" bIns="0" rtlCol="0" anchor="t"/>
          <a:lstStyle/>
          <a:p>
            <a:pPr>
              <a:lnSpc>
                <a:spcPts val="1300"/>
              </a:lnSpc>
            </a:pPr>
            <a:r>
              <a:rPr lang="en-US" sz="1100" dirty="0">
                <a:solidFill>
                  <a:srgbClr val="000000"/>
                </a:solidFill>
                <a:latin typeface="Poppins" panose="00000500000000000000" pitchFamily="2" charset="0"/>
                <a:ea typeface="Poppins Regular" pitchFamily="34" charset="-122"/>
                <a:cs typeface="Poppins" panose="00000500000000000000" pitchFamily="2" charset="0"/>
              </a:rPr>
              <a:t>Perimeter extension – Cloud - to accommodate both workforce requirement and cost efficiency</a:t>
            </a:r>
            <a:endParaRPr lang="en-US" sz="1100" dirty="0"/>
          </a:p>
        </p:txBody>
      </p:sp>
      <p:sp>
        <p:nvSpPr>
          <p:cNvPr id="44" name="Text 13"/>
          <p:cNvSpPr/>
          <p:nvPr/>
        </p:nvSpPr>
        <p:spPr>
          <a:xfrm>
            <a:off x="6629400" y="4610100"/>
            <a:ext cx="4133850" cy="177800"/>
          </a:xfrm>
          <a:prstGeom prst="rect">
            <a:avLst/>
          </a:prstGeom>
          <a:noFill/>
          <a:ln/>
        </p:spPr>
        <p:txBody>
          <a:bodyPr wrap="square" lIns="0" tIns="0" rIns="0" bIns="0" rtlCol="0" anchor="t"/>
          <a:lstStyle/>
          <a:p>
            <a:pPr>
              <a:lnSpc>
                <a:spcPts val="1400"/>
              </a:lnSpc>
            </a:pPr>
            <a:r>
              <a:rPr lang="en-US" sz="1100" b="1" dirty="0">
                <a:solidFill>
                  <a:srgbClr val="000000"/>
                </a:solidFill>
                <a:latin typeface="Poppins" panose="00000500000000000000" pitchFamily="2" charset="0"/>
                <a:ea typeface="Poppins Bold" pitchFamily="34" charset="-122"/>
                <a:cs typeface="Poppins" panose="00000500000000000000" pitchFamily="2" charset="0"/>
              </a:rPr>
              <a:t>Weakest link Identity and Entitlement</a:t>
            </a:r>
            <a:endParaRPr lang="en-US" sz="1100" dirty="0"/>
          </a:p>
        </p:txBody>
      </p:sp>
      <p:pic>
        <p:nvPicPr>
          <p:cNvPr id="45" name="Image 4" descr="preencoded.png">
            <a:extLst>
              <a:ext uri="{FF2B5EF4-FFF2-40B4-BE49-F238E27FC236}">
                <a16:creationId xmlns:a16="http://schemas.microsoft.com/office/drawing/2014/main" id="{F9FD1AF9-6DB2-EB09-A317-DC197EBD7166}"/>
              </a:ext>
            </a:extLst>
          </p:cNvPr>
          <p:cNvPicPr>
            <a:picLocks noChangeAspect="1"/>
          </p:cNvPicPr>
          <p:nvPr/>
        </p:nvPicPr>
        <p:blipFill>
          <a:blip r:embed="rId20"/>
          <a:srcRect/>
          <a:stretch/>
        </p:blipFill>
        <p:spPr>
          <a:xfrm>
            <a:off x="10210800" y="558800"/>
            <a:ext cx="1250950" cy="711200"/>
          </a:xfrm>
          <a:prstGeom prst="rect">
            <a:avLst/>
          </a:prstGeom>
        </p:spPr>
      </p:pic>
      <p:sp>
        <p:nvSpPr>
          <p:cNvPr id="46" name="Text 0">
            <a:extLst>
              <a:ext uri="{FF2B5EF4-FFF2-40B4-BE49-F238E27FC236}">
                <a16:creationId xmlns:a16="http://schemas.microsoft.com/office/drawing/2014/main" id="{0CEE8528-34BA-B40C-09DC-B9D3D3D2D82D}"/>
              </a:ext>
            </a:extLst>
          </p:cNvPr>
          <p:cNvSpPr/>
          <p:nvPr/>
        </p:nvSpPr>
        <p:spPr>
          <a:xfrm>
            <a:off x="622299" y="508000"/>
            <a:ext cx="7189289" cy="914400"/>
          </a:xfrm>
          <a:prstGeom prst="rect">
            <a:avLst/>
          </a:prstGeom>
          <a:noFill/>
          <a:ln/>
        </p:spPr>
        <p:txBody>
          <a:bodyPr wrap="square" lIns="0" tIns="0" rIns="0" bIns="0" rtlCol="0" anchor="t"/>
          <a:lstStyle/>
          <a:p>
            <a:pPr>
              <a:lnSpc>
                <a:spcPts val="3600"/>
              </a:lnSpc>
            </a:pPr>
            <a:r>
              <a:rPr lang="en-US" sz="3200" dirty="0">
                <a:latin typeface="Poppins ExtraBold" pitchFamily="34" charset="0"/>
                <a:ea typeface="Poppins ExtraBold" pitchFamily="34" charset="-122"/>
                <a:cs typeface="Poppins ExtraBold" pitchFamily="34" charset="-120"/>
              </a:rPr>
              <a:t>Identity As New </a:t>
            </a:r>
            <a:r>
              <a:rPr lang="en-US" sz="3200" dirty="0" err="1">
                <a:latin typeface="Poppins ExtraBold" pitchFamily="34" charset="0"/>
                <a:ea typeface="Poppins ExtraBold" pitchFamily="34" charset="-122"/>
                <a:cs typeface="Poppins ExtraBold" pitchFamily="34" charset="-120"/>
              </a:rPr>
              <a:t>Perimeter</a:t>
            </a:r>
            <a:r>
              <a:rPr lang="en-US" sz="3200" dirty="0" err="1">
                <a:solidFill>
                  <a:srgbClr val="000000"/>
                </a:solidFill>
                <a:latin typeface="Poppins ExtraBold" pitchFamily="34" charset="0"/>
                <a:ea typeface="Poppins ExtraBold" pitchFamily="34" charset="-122"/>
                <a:cs typeface="Poppins ExtraBold" pitchFamily="34" charset="-120"/>
              </a:rPr>
              <a:t>Cloud</a:t>
            </a:r>
            <a:r>
              <a:rPr lang="en-US" sz="3200" dirty="0">
                <a:solidFill>
                  <a:srgbClr val="000000"/>
                </a:solidFill>
                <a:latin typeface="Poppins ExtraBold" pitchFamily="34" charset="0"/>
                <a:ea typeface="Poppins ExtraBold" pitchFamily="34" charset="-122"/>
                <a:cs typeface="Poppins ExtraBold" pitchFamily="34" charset="-120"/>
              </a:rPr>
              <a:t> to ZTA</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4D998-04F4-22C6-1915-CF0203B5C7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6E016F-6A01-3AF8-433D-57FDD3F795CE}"/>
              </a:ext>
            </a:extLst>
          </p:cNvPr>
          <p:cNvSpPr>
            <a:spLocks noGrp="1" noRot="1" noMove="1" noResize="1" noEditPoints="1" noAdjustHandles="1" noChangeArrowheads="1" noChangeShapeType="1"/>
          </p:cNvSpPr>
          <p:nvPr/>
        </p:nvSpPr>
        <p:spPr>
          <a:xfrm>
            <a:off x="8158866" y="0"/>
            <a:ext cx="4033134" cy="5344160"/>
          </a:xfrm>
          <a:prstGeom prst="rect">
            <a:avLst/>
          </a:prstGeom>
          <a:solidFill>
            <a:srgbClr val="13163F"/>
          </a:solidFill>
          <a:ln>
            <a:solidFill>
              <a:srgbClr val="131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54BBC2F4-3F6D-E754-7D4C-99EE2514C913}"/>
              </a:ext>
            </a:extLst>
          </p:cNvPr>
          <p:cNvSpPr>
            <a:spLocks noGrp="1"/>
          </p:cNvSpPr>
          <p:nvPr>
            <p:ph type="title" idx="4294967295"/>
          </p:nvPr>
        </p:nvSpPr>
        <p:spPr>
          <a:xfrm>
            <a:off x="1546225" y="465033"/>
            <a:ext cx="11331575" cy="649288"/>
          </a:xfrm>
          <a:prstGeom prst="rect">
            <a:avLst/>
          </a:prstGeom>
          <a:solidFill>
            <a:srgbClr val="13163F"/>
          </a:solidFill>
        </p:spPr>
        <p:txBody>
          <a:bodyPr>
            <a:normAutofit/>
          </a:bodyPr>
          <a:lstStyle/>
          <a:p>
            <a:r>
              <a:rPr lang="en-US" sz="2900" b="1" spc="100" dirty="0">
                <a:latin typeface="Montserrat Black" pitchFamily="2" charset="77"/>
              </a:rPr>
              <a:t>ZTA ARCHITECTURE – CLOUD NATIVE</a:t>
            </a:r>
          </a:p>
        </p:txBody>
      </p:sp>
      <p:pic>
        <p:nvPicPr>
          <p:cNvPr id="3" name="logo aa 1" descr="preencoded.png">
            <a:extLst>
              <a:ext uri="{FF2B5EF4-FFF2-40B4-BE49-F238E27FC236}">
                <a16:creationId xmlns:a16="http://schemas.microsoft.com/office/drawing/2014/main" id="{B008A672-C98A-CE52-45F6-C3E131C75563}"/>
              </a:ext>
            </a:extLst>
          </p:cNvPr>
          <p:cNvPicPr>
            <a:picLocks noChangeAspect="1"/>
          </p:cNvPicPr>
          <p:nvPr/>
        </p:nvPicPr>
        <p:blipFill>
          <a:blip r:embed="rId3"/>
          <a:srcRect/>
          <a:stretch/>
        </p:blipFill>
        <p:spPr>
          <a:xfrm>
            <a:off x="10866622" y="6022921"/>
            <a:ext cx="1162050" cy="660400"/>
          </a:xfrm>
          <a:prstGeom prst="rect">
            <a:avLst/>
          </a:prstGeom>
        </p:spPr>
      </p:pic>
      <p:pic>
        <p:nvPicPr>
          <p:cNvPr id="10" name="Picture 9" descr="A diagram of a computer security service&#10;&#10;AI-generated content may be incorrect.">
            <a:extLst>
              <a:ext uri="{FF2B5EF4-FFF2-40B4-BE49-F238E27FC236}">
                <a16:creationId xmlns:a16="http://schemas.microsoft.com/office/drawing/2014/main" id="{3ADA61FB-7A26-C16F-431A-30016B963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649" y="1468438"/>
            <a:ext cx="9622956" cy="4791391"/>
          </a:xfrm>
          <a:prstGeom prst="rect">
            <a:avLst/>
          </a:prstGeom>
        </p:spPr>
      </p:pic>
    </p:spTree>
    <p:extLst>
      <p:ext uri="{BB962C8B-B14F-4D97-AF65-F5344CB8AC3E}">
        <p14:creationId xmlns:p14="http://schemas.microsoft.com/office/powerpoint/2010/main" val="147106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BE5097-6BE6-DC7A-3523-A590E41E49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748F64-11E1-2C6D-4EB3-7299BB2CAC76}"/>
              </a:ext>
            </a:extLst>
          </p:cNvPr>
          <p:cNvSpPr>
            <a:spLocks noGrp="1" noRot="1" noMove="1" noResize="1" noEditPoints="1" noAdjustHandles="1" noChangeArrowheads="1" noChangeShapeType="1"/>
          </p:cNvSpPr>
          <p:nvPr/>
        </p:nvSpPr>
        <p:spPr>
          <a:xfrm>
            <a:off x="8158866" y="0"/>
            <a:ext cx="4033134" cy="5344160"/>
          </a:xfrm>
          <a:prstGeom prst="rect">
            <a:avLst/>
          </a:prstGeom>
          <a:solidFill>
            <a:srgbClr val="13163F"/>
          </a:solidFill>
          <a:ln>
            <a:solidFill>
              <a:srgbClr val="131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41C2995F-9DA9-7369-F059-EC6EF48A22F9}"/>
              </a:ext>
            </a:extLst>
          </p:cNvPr>
          <p:cNvSpPr>
            <a:spLocks noGrp="1"/>
          </p:cNvSpPr>
          <p:nvPr>
            <p:ph type="title" idx="4294967295"/>
          </p:nvPr>
        </p:nvSpPr>
        <p:spPr>
          <a:xfrm>
            <a:off x="1097190" y="443462"/>
            <a:ext cx="10702925" cy="779462"/>
          </a:xfrm>
          <a:prstGeom prst="rect">
            <a:avLst/>
          </a:prstGeom>
        </p:spPr>
        <p:txBody>
          <a:bodyPr>
            <a:normAutofit fontScale="90000"/>
          </a:bodyPr>
          <a:lstStyle/>
          <a:p>
            <a:r>
              <a:rPr lang="en-US" sz="3200" b="1" spc="100" dirty="0">
                <a:latin typeface="Montserrat Black" pitchFamily="2" charset="77"/>
              </a:rPr>
              <a:t>ZTA ARCHITECTURE DUAL IDENTITY PERIMETERS</a:t>
            </a:r>
          </a:p>
        </p:txBody>
      </p:sp>
      <p:pic>
        <p:nvPicPr>
          <p:cNvPr id="3" name="logo aa 1" descr="preencoded.png">
            <a:extLst>
              <a:ext uri="{FF2B5EF4-FFF2-40B4-BE49-F238E27FC236}">
                <a16:creationId xmlns:a16="http://schemas.microsoft.com/office/drawing/2014/main" id="{BEA4BADB-FBEE-86C3-EDD3-DA252A9CAAD5}"/>
              </a:ext>
            </a:extLst>
          </p:cNvPr>
          <p:cNvPicPr>
            <a:picLocks noChangeAspect="1"/>
          </p:cNvPicPr>
          <p:nvPr/>
        </p:nvPicPr>
        <p:blipFill>
          <a:blip r:embed="rId3"/>
          <a:srcRect/>
          <a:stretch/>
        </p:blipFill>
        <p:spPr>
          <a:xfrm>
            <a:off x="10866622" y="6022921"/>
            <a:ext cx="1162050" cy="660400"/>
          </a:xfrm>
          <a:prstGeom prst="rect">
            <a:avLst/>
          </a:prstGeom>
        </p:spPr>
      </p:pic>
      <p:pic>
        <p:nvPicPr>
          <p:cNvPr id="9" name="Picture 8" descr="A diagram of a network&#10;&#10;AI-generated content may be incorrect.">
            <a:extLst>
              <a:ext uri="{FF2B5EF4-FFF2-40B4-BE49-F238E27FC236}">
                <a16:creationId xmlns:a16="http://schemas.microsoft.com/office/drawing/2014/main" id="{7C1DD08D-D30C-4323-65FE-4A40E87A4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378" y="1350065"/>
            <a:ext cx="9541244" cy="4900698"/>
          </a:xfrm>
          <a:prstGeom prst="rect">
            <a:avLst/>
          </a:prstGeom>
          <a:ln w="12700">
            <a:solidFill>
              <a:schemeClr val="bg1"/>
            </a:solidFill>
          </a:ln>
        </p:spPr>
      </p:pic>
    </p:spTree>
    <p:extLst>
      <p:ext uri="{BB962C8B-B14F-4D97-AF65-F5344CB8AC3E}">
        <p14:creationId xmlns:p14="http://schemas.microsoft.com/office/powerpoint/2010/main" val="233433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A5189-AE64-C961-E363-2EABFCA43C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3C94A7-AAD0-76B0-6F25-087CC2979040}"/>
              </a:ext>
            </a:extLst>
          </p:cNvPr>
          <p:cNvSpPr>
            <a:spLocks noGrp="1" noRot="1" noMove="1" noResize="1" noEditPoints="1" noAdjustHandles="1" noChangeArrowheads="1" noChangeShapeType="1"/>
          </p:cNvSpPr>
          <p:nvPr/>
        </p:nvSpPr>
        <p:spPr>
          <a:xfrm>
            <a:off x="8158866" y="0"/>
            <a:ext cx="4033134" cy="5344160"/>
          </a:xfrm>
          <a:prstGeom prst="rect">
            <a:avLst/>
          </a:prstGeom>
          <a:solidFill>
            <a:srgbClr val="13163F"/>
          </a:solidFill>
          <a:ln>
            <a:solidFill>
              <a:srgbClr val="131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535DC0A7-48E7-D0DA-9200-B55043CAC940}"/>
              </a:ext>
            </a:extLst>
          </p:cNvPr>
          <p:cNvSpPr>
            <a:spLocks noGrp="1"/>
          </p:cNvSpPr>
          <p:nvPr>
            <p:ph type="title" idx="4294967295"/>
          </p:nvPr>
        </p:nvSpPr>
        <p:spPr>
          <a:xfrm>
            <a:off x="1870075" y="432276"/>
            <a:ext cx="11331575" cy="649288"/>
          </a:xfrm>
          <a:prstGeom prst="rect">
            <a:avLst/>
          </a:prstGeom>
        </p:spPr>
        <p:txBody>
          <a:bodyPr>
            <a:normAutofit/>
          </a:bodyPr>
          <a:lstStyle/>
          <a:p>
            <a:r>
              <a:rPr lang="en-US" sz="2900" b="1" spc="100" dirty="0">
                <a:latin typeface="Montserrat Black" pitchFamily="2" charset="77"/>
              </a:rPr>
              <a:t>ZTA ARCHITECTURE – HYBRID CLOUD</a:t>
            </a:r>
          </a:p>
        </p:txBody>
      </p:sp>
      <p:pic>
        <p:nvPicPr>
          <p:cNvPr id="3" name="logo aa 1" descr="preencoded.png">
            <a:extLst>
              <a:ext uri="{FF2B5EF4-FFF2-40B4-BE49-F238E27FC236}">
                <a16:creationId xmlns:a16="http://schemas.microsoft.com/office/drawing/2014/main" id="{C1F6F7A3-0F4A-96DB-35BB-73FA6772CEA2}"/>
              </a:ext>
            </a:extLst>
          </p:cNvPr>
          <p:cNvPicPr>
            <a:picLocks noChangeAspect="1"/>
          </p:cNvPicPr>
          <p:nvPr/>
        </p:nvPicPr>
        <p:blipFill>
          <a:blip r:embed="rId3"/>
          <a:srcRect/>
          <a:stretch/>
        </p:blipFill>
        <p:spPr>
          <a:xfrm>
            <a:off x="10866622" y="6022921"/>
            <a:ext cx="1162050" cy="660400"/>
          </a:xfrm>
          <a:prstGeom prst="rect">
            <a:avLst/>
          </a:prstGeom>
        </p:spPr>
      </p:pic>
      <p:pic>
        <p:nvPicPr>
          <p:cNvPr id="7" name="Picture 6" descr="A diagram of a software company&#10;&#10;AI-generated content may be incorrect.">
            <a:extLst>
              <a:ext uri="{FF2B5EF4-FFF2-40B4-BE49-F238E27FC236}">
                <a16:creationId xmlns:a16="http://schemas.microsoft.com/office/drawing/2014/main" id="{01110360-7F3B-64F1-189B-AFCDCFAB5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098" y="1513839"/>
            <a:ext cx="9955804" cy="4509082"/>
          </a:xfrm>
          <a:prstGeom prst="rect">
            <a:avLst/>
          </a:prstGeom>
        </p:spPr>
      </p:pic>
    </p:spTree>
    <p:extLst>
      <p:ext uri="{BB962C8B-B14F-4D97-AF65-F5344CB8AC3E}">
        <p14:creationId xmlns:p14="http://schemas.microsoft.com/office/powerpoint/2010/main" val="359448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D1AA36-A4D7-3408-F09C-A53DE3545B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E4A448-F588-8C76-C64D-85FE322A9037}"/>
              </a:ext>
            </a:extLst>
          </p:cNvPr>
          <p:cNvSpPr>
            <a:spLocks noGrp="1" noRot="1" noMove="1" noResize="1" noEditPoints="1" noAdjustHandles="1" noChangeArrowheads="1" noChangeShapeType="1"/>
          </p:cNvSpPr>
          <p:nvPr/>
        </p:nvSpPr>
        <p:spPr>
          <a:xfrm>
            <a:off x="8158866" y="0"/>
            <a:ext cx="4033134" cy="5344160"/>
          </a:xfrm>
          <a:prstGeom prst="rect">
            <a:avLst/>
          </a:prstGeom>
          <a:solidFill>
            <a:srgbClr val="13163F"/>
          </a:solidFill>
          <a:ln>
            <a:solidFill>
              <a:srgbClr val="131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8F22C2BD-B0B0-A058-F685-27D949D4932F}"/>
              </a:ext>
            </a:extLst>
          </p:cNvPr>
          <p:cNvSpPr>
            <a:spLocks noGrp="1"/>
          </p:cNvSpPr>
          <p:nvPr>
            <p:ph type="title" idx="4294967295"/>
          </p:nvPr>
        </p:nvSpPr>
        <p:spPr>
          <a:xfrm>
            <a:off x="1793875" y="510435"/>
            <a:ext cx="11331575" cy="649288"/>
          </a:xfrm>
          <a:prstGeom prst="rect">
            <a:avLst/>
          </a:prstGeom>
        </p:spPr>
        <p:txBody>
          <a:bodyPr>
            <a:normAutofit/>
          </a:bodyPr>
          <a:lstStyle/>
          <a:p>
            <a:r>
              <a:rPr lang="en-US" sz="2900" b="1" spc="100" dirty="0">
                <a:latin typeface="Montserrat Black" pitchFamily="2" charset="77"/>
              </a:rPr>
              <a:t>ZTA ARCHITECTURE – HYBRID CLOUD</a:t>
            </a:r>
          </a:p>
        </p:txBody>
      </p:sp>
      <p:pic>
        <p:nvPicPr>
          <p:cNvPr id="3" name="logo aa 1" descr="preencoded.png">
            <a:extLst>
              <a:ext uri="{FF2B5EF4-FFF2-40B4-BE49-F238E27FC236}">
                <a16:creationId xmlns:a16="http://schemas.microsoft.com/office/drawing/2014/main" id="{C3BBEA6D-1705-FACC-2F2D-A521C80039F2}"/>
              </a:ext>
            </a:extLst>
          </p:cNvPr>
          <p:cNvPicPr>
            <a:picLocks noChangeAspect="1"/>
          </p:cNvPicPr>
          <p:nvPr/>
        </p:nvPicPr>
        <p:blipFill>
          <a:blip r:embed="rId3"/>
          <a:srcRect/>
          <a:stretch/>
        </p:blipFill>
        <p:spPr>
          <a:xfrm>
            <a:off x="10866622" y="6022921"/>
            <a:ext cx="1162050" cy="660400"/>
          </a:xfrm>
          <a:prstGeom prst="rect">
            <a:avLst/>
          </a:prstGeom>
        </p:spPr>
      </p:pic>
      <p:pic>
        <p:nvPicPr>
          <p:cNvPr id="6" name="Picture 5" descr="A diagram of a software company&#10;&#10;AI-generated content may be incorrect.">
            <a:extLst>
              <a:ext uri="{FF2B5EF4-FFF2-40B4-BE49-F238E27FC236}">
                <a16:creationId xmlns:a16="http://schemas.microsoft.com/office/drawing/2014/main" id="{240A171F-37EE-6695-DB99-54ABEB513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158" y="1513840"/>
            <a:ext cx="9762186" cy="4745292"/>
          </a:xfrm>
          <a:prstGeom prst="rect">
            <a:avLst/>
          </a:prstGeom>
        </p:spPr>
      </p:pic>
    </p:spTree>
    <p:extLst>
      <p:ext uri="{BB962C8B-B14F-4D97-AF65-F5344CB8AC3E}">
        <p14:creationId xmlns:p14="http://schemas.microsoft.com/office/powerpoint/2010/main" val="1689315694"/>
      </p:ext>
    </p:extLst>
  </p:cSld>
  <p:clrMapOvr>
    <a:masterClrMapping/>
  </p:clrMapOvr>
</p:sld>
</file>

<file path=ppt/theme/theme1.xml><?xml version="1.0" encoding="utf-8"?>
<a:theme xmlns:a="http://schemas.openxmlformats.org/drawingml/2006/main" name="Covers, Endings, &amp;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3E6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3E6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de Panel w/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3E6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Background w/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3E6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ark Background w/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3E6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XTRAS">
  <a:themeElements>
    <a:clrScheme name="Custom 1">
      <a:dk1>
        <a:srgbClr val="13163F"/>
      </a:dk1>
      <a:lt1>
        <a:srgbClr val="FFFFFF"/>
      </a:lt1>
      <a:dk2>
        <a:srgbClr val="EE3F43"/>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7c4811-853e-41ca-8e4a-e5acc8ddee64">
      <Terms xmlns="http://schemas.microsoft.com/office/infopath/2007/PartnerControls"/>
    </lcf76f155ced4ddcb4097134ff3c332f>
    <TaxCatchAll xmlns="1c3722ec-9422-4635-817f-5d4bb7d3b5a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735C13FBFFDB42801DD01F7D5B1355" ma:contentTypeVersion="17" ma:contentTypeDescription="Create a new document." ma:contentTypeScope="" ma:versionID="e2942af4b18e8f5ef1ef2bac053deb96">
  <xsd:schema xmlns:xsd="http://www.w3.org/2001/XMLSchema" xmlns:xs="http://www.w3.org/2001/XMLSchema" xmlns:p="http://schemas.microsoft.com/office/2006/metadata/properties" xmlns:ns2="1c3722ec-9422-4635-817f-5d4bb7d3b5a7" xmlns:ns3="887c4811-853e-41ca-8e4a-e5acc8ddee64" targetNamespace="http://schemas.microsoft.com/office/2006/metadata/properties" ma:root="true" ma:fieldsID="bac0f1adf47de228f0e368e56ef7f3b6" ns2:_="" ns3:_="">
    <xsd:import namespace="1c3722ec-9422-4635-817f-5d4bb7d3b5a7"/>
    <xsd:import namespace="887c4811-853e-41ca-8e4a-e5acc8ddee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22ec-9422-4635-817f-5d4bb7d3b5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796e1e-c5ee-48f2-b4e3-e75409749c2d}" ma:internalName="TaxCatchAll" ma:showField="CatchAllData" ma:web="1c3722ec-9422-4635-817f-5d4bb7d3b5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7c4811-853e-41ca-8e4a-e5acc8ddee6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c90c6d-7699-48db-ad30-af7c1d2edc01"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3F1AB4-82E1-43D5-B809-2C820F8766CC}">
  <ds:schemaRefs>
    <ds:schemaRef ds:uri="http://schemas.microsoft.com/office/2006/documentManagement/types"/>
    <ds:schemaRef ds:uri="http://purl.org/dc/elements/1.1/"/>
    <ds:schemaRef ds:uri="http://purl.org/dc/dcmitype/"/>
    <ds:schemaRef ds:uri="887c4811-853e-41ca-8e4a-e5acc8ddee64"/>
    <ds:schemaRef ds:uri="http://purl.org/dc/terms/"/>
    <ds:schemaRef ds:uri="http://schemas.openxmlformats.org/package/2006/metadata/core-properties"/>
    <ds:schemaRef ds:uri="1c3722ec-9422-4635-817f-5d4bb7d3b5a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0A60F84-9A59-4149-8FD8-F5F4710F9FCD}">
  <ds:schemaRefs>
    <ds:schemaRef ds:uri="http://schemas.microsoft.com/sharepoint/v3/contenttype/forms"/>
  </ds:schemaRefs>
</ds:datastoreItem>
</file>

<file path=customXml/itemProps3.xml><?xml version="1.0" encoding="utf-8"?>
<ds:datastoreItem xmlns:ds="http://schemas.openxmlformats.org/officeDocument/2006/customXml" ds:itemID="{867D5ADB-D405-49C5-A8FD-C9E8FA23B081}">
  <ds:schemaRefs>
    <ds:schemaRef ds:uri="1c3722ec-9422-4635-817f-5d4bb7d3b5a7"/>
    <ds:schemaRef ds:uri="887c4811-853e-41ca-8e4a-e5acc8ddee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12009</TotalTime>
  <Words>257</Words>
  <Application>Microsoft Macintosh PowerPoint</Application>
  <PresentationFormat>Widescreen</PresentationFormat>
  <Paragraphs>44</Paragraphs>
  <Slides>7</Slides>
  <Notes>7</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7</vt:i4>
      </vt:variant>
    </vt:vector>
  </HeadingPairs>
  <TitlesOfParts>
    <vt:vector size="24" baseType="lpstr">
      <vt:lpstr>Arial</vt:lpstr>
      <vt:lpstr>Calibri</vt:lpstr>
      <vt:lpstr>Calibri Light</vt:lpstr>
      <vt:lpstr>Montserrat</vt:lpstr>
      <vt:lpstr>Montserrat Black</vt:lpstr>
      <vt:lpstr>Montserrat Bold</vt:lpstr>
      <vt:lpstr>Montserrat SemiBold</vt:lpstr>
      <vt:lpstr>Poppins</vt:lpstr>
      <vt:lpstr>Poppins ExtraBold</vt:lpstr>
      <vt:lpstr>Covers, Endings, &amp; Breaks</vt:lpstr>
      <vt:lpstr>Custom Design</vt:lpstr>
      <vt:lpstr>Content Slides</vt:lpstr>
      <vt:lpstr>Side Panel w/ Content</vt:lpstr>
      <vt:lpstr>Photo Background w/ Content</vt:lpstr>
      <vt:lpstr>Dark Background w/ Content</vt:lpstr>
      <vt:lpstr>EXTRAS</vt:lpstr>
      <vt:lpstr>Office 2013 - 2022 Theme</vt:lpstr>
      <vt:lpstr>PowerPoint Presentation</vt:lpstr>
      <vt:lpstr>PowerPoint Presentation</vt:lpstr>
      <vt:lpstr>PowerPoint Presentation</vt:lpstr>
      <vt:lpstr>ZTA ARCHITECTURE – CLOUD NATIVE</vt:lpstr>
      <vt:lpstr>ZTA ARCHITECTURE DUAL IDENTITY PERIMETERS</vt:lpstr>
      <vt:lpstr>ZTA ARCHITECTURE – HYBRID CLOUD</vt:lpstr>
      <vt:lpstr>ZTA ARCHITECTURE – HYBRID CLOUD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Strack</dc:creator>
  <cp:lastModifiedBy>Laura Hees</cp:lastModifiedBy>
  <cp:revision>134</cp:revision>
  <cp:lastPrinted>2018-11-28T00:16:35Z</cp:lastPrinted>
  <dcterms:created xsi:type="dcterms:W3CDTF">2018-07-25T22:44:54Z</dcterms:created>
  <dcterms:modified xsi:type="dcterms:W3CDTF">2025-11-15T23:57:41Z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0x010100C7735C13FBFFDB42801DD01F7D5B1355</vt:lpwstr>
  </property>
  <property fmtid="{D5CDD505-2E9C-101B-9397-08002B2CF9AE}" pid="3" name="MediaServiceImageTags">
    <vt:lpwstr/>
  </property>
</Properties>
</file>